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75" r:id="rId2"/>
    <p:sldId id="418" r:id="rId3"/>
    <p:sldId id="419" r:id="rId4"/>
    <p:sldId id="420" r:id="rId5"/>
    <p:sldId id="361" r:id="rId6"/>
    <p:sldId id="416" r:id="rId7"/>
    <p:sldId id="417" r:id="rId8"/>
    <p:sldId id="376" r:id="rId9"/>
    <p:sldId id="433" r:id="rId10"/>
    <p:sldId id="434" r:id="rId11"/>
    <p:sldId id="363" r:id="rId12"/>
    <p:sldId id="364" r:id="rId13"/>
    <p:sldId id="382" r:id="rId14"/>
    <p:sldId id="383" r:id="rId15"/>
    <p:sldId id="422" r:id="rId16"/>
    <p:sldId id="360" r:id="rId17"/>
    <p:sldId id="423" r:id="rId18"/>
    <p:sldId id="390" r:id="rId19"/>
    <p:sldId id="424" r:id="rId20"/>
    <p:sldId id="426" r:id="rId21"/>
    <p:sldId id="366" r:id="rId22"/>
    <p:sldId id="354" r:id="rId23"/>
    <p:sldId id="428" r:id="rId24"/>
    <p:sldId id="421" r:id="rId25"/>
    <p:sldId id="429" r:id="rId26"/>
    <p:sldId id="435" r:id="rId27"/>
    <p:sldId id="369" r:id="rId28"/>
    <p:sldId id="370" r:id="rId29"/>
    <p:sldId id="431" r:id="rId30"/>
    <p:sldId id="373" r:id="rId31"/>
    <p:sldId id="436" r:id="rId32"/>
    <p:sldId id="43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358C1-6467-4217-A9AA-4FB8E03E59F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5658F02-037A-4F0B-8BEE-6193DCF3F5A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Oversees the programs</a:t>
          </a:r>
        </a:p>
      </dgm:t>
    </dgm:pt>
    <dgm:pt modelId="{3F4A350B-54AC-4260-AE93-32CF67F883FA}" type="parTrans" cxnId="{6E630F04-CBF6-436B-B94F-10A1C74F2AC4}">
      <dgm:prSet/>
      <dgm:spPr/>
      <dgm:t>
        <a:bodyPr/>
        <a:lstStyle/>
        <a:p>
          <a:endParaRPr lang="en-US"/>
        </a:p>
      </dgm:t>
    </dgm:pt>
    <dgm:pt modelId="{122497F0-1278-46B7-9267-22BA557BC021}" type="sibTrans" cxnId="{6E630F04-CBF6-436B-B94F-10A1C74F2AC4}">
      <dgm:prSet/>
      <dgm:spPr/>
      <dgm:t>
        <a:bodyPr/>
        <a:lstStyle/>
        <a:p>
          <a:endParaRPr lang="en-US"/>
        </a:p>
      </dgm:t>
    </dgm:pt>
    <dgm:pt modelId="{EF73264A-80C9-4C55-9414-E509F348141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Conduct inspections</a:t>
          </a:r>
        </a:p>
      </dgm:t>
    </dgm:pt>
    <dgm:pt modelId="{4A1B76DD-A201-400B-8AE6-9DFA7B5D5A18}" type="parTrans" cxnId="{BDEE71BF-F7AF-491A-A88B-5B5892A99367}">
      <dgm:prSet/>
      <dgm:spPr/>
      <dgm:t>
        <a:bodyPr/>
        <a:lstStyle/>
        <a:p>
          <a:endParaRPr lang="en-US"/>
        </a:p>
      </dgm:t>
    </dgm:pt>
    <dgm:pt modelId="{BC2DC249-5F7C-4B06-ACF2-9A74A380662C}" type="sibTrans" cxnId="{BDEE71BF-F7AF-491A-A88B-5B5892A99367}">
      <dgm:prSet/>
      <dgm:spPr/>
      <dgm:t>
        <a:bodyPr/>
        <a:lstStyle/>
        <a:p>
          <a:endParaRPr lang="en-US"/>
        </a:p>
      </dgm:t>
    </dgm:pt>
    <dgm:pt modelId="{E3A389DC-9D67-4E2C-B475-6E8EF7EBE6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Approves leases</a:t>
          </a:r>
        </a:p>
      </dgm:t>
    </dgm:pt>
    <dgm:pt modelId="{1285FAA5-88DE-4F47-BF80-9A21E439BA70}" type="parTrans" cxnId="{1D099E58-2BB1-496E-823F-90AA64A882EC}">
      <dgm:prSet/>
      <dgm:spPr/>
      <dgm:t>
        <a:bodyPr/>
        <a:lstStyle/>
        <a:p>
          <a:endParaRPr lang="en-US"/>
        </a:p>
      </dgm:t>
    </dgm:pt>
    <dgm:pt modelId="{045E9B12-1D0E-43B2-AA2F-3F161CA79E90}" type="sibTrans" cxnId="{1D099E58-2BB1-496E-823F-90AA64A882EC}">
      <dgm:prSet/>
      <dgm:spPr/>
      <dgm:t>
        <a:bodyPr/>
        <a:lstStyle/>
        <a:p>
          <a:endParaRPr lang="en-US"/>
        </a:p>
      </dgm:t>
    </dgm:pt>
    <dgm:pt modelId="{2A09BE59-4104-4379-A637-CA7C19C8D6CF}" type="pres">
      <dgm:prSet presAssocID="{BD2358C1-6467-4217-A9AA-4FB8E03E59F7}" presName="root" presStyleCnt="0">
        <dgm:presLayoutVars>
          <dgm:dir/>
          <dgm:resizeHandles val="exact"/>
        </dgm:presLayoutVars>
      </dgm:prSet>
      <dgm:spPr/>
    </dgm:pt>
    <dgm:pt modelId="{02599480-2792-45E4-A91E-85DB94F963FC}" type="pres">
      <dgm:prSet presAssocID="{75658F02-037A-4F0B-8BEE-6193DCF3F5A1}" presName="compNode" presStyleCnt="0"/>
      <dgm:spPr/>
    </dgm:pt>
    <dgm:pt modelId="{3E68393E-E8EC-4573-AD1C-855B8FE26E56}" type="pres">
      <dgm:prSet presAssocID="{75658F02-037A-4F0B-8BEE-6193DCF3F5A1}" presName="iconBgRect" presStyleLbl="bgShp" presStyleIdx="0" presStyleCnt="3"/>
      <dgm:spPr/>
    </dgm:pt>
    <dgm:pt modelId="{91A5297C-D5DA-4BA7-A581-8B6DFD46BC77}" type="pres">
      <dgm:prSet presAssocID="{75658F02-037A-4F0B-8BEE-6193DCF3F5A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80E7365C-2E4C-4DD3-90E1-AD83231BFFAB}" type="pres">
      <dgm:prSet presAssocID="{75658F02-037A-4F0B-8BEE-6193DCF3F5A1}" presName="spaceRect" presStyleCnt="0"/>
      <dgm:spPr/>
    </dgm:pt>
    <dgm:pt modelId="{5F8BAA61-6B20-44B0-99C5-F8C1C87BF297}" type="pres">
      <dgm:prSet presAssocID="{75658F02-037A-4F0B-8BEE-6193DCF3F5A1}" presName="textRect" presStyleLbl="revTx" presStyleIdx="0" presStyleCnt="3">
        <dgm:presLayoutVars>
          <dgm:chMax val="1"/>
          <dgm:chPref val="1"/>
        </dgm:presLayoutVars>
      </dgm:prSet>
      <dgm:spPr/>
    </dgm:pt>
    <dgm:pt modelId="{C8270ACF-35FD-4259-956F-467125E50553}" type="pres">
      <dgm:prSet presAssocID="{122497F0-1278-46B7-9267-22BA557BC021}" presName="sibTrans" presStyleCnt="0"/>
      <dgm:spPr/>
    </dgm:pt>
    <dgm:pt modelId="{DEDBBBCB-9AC8-44DA-814E-8D9CE3FDEE83}" type="pres">
      <dgm:prSet presAssocID="{EF73264A-80C9-4C55-9414-E509F348141E}" presName="compNode" presStyleCnt="0"/>
      <dgm:spPr/>
    </dgm:pt>
    <dgm:pt modelId="{5E78DA44-F39D-4E60-8F58-60A4A9623D5A}" type="pres">
      <dgm:prSet presAssocID="{EF73264A-80C9-4C55-9414-E509F348141E}" presName="iconBgRect" presStyleLbl="bgShp" presStyleIdx="1" presStyleCnt="3"/>
      <dgm:spPr/>
    </dgm:pt>
    <dgm:pt modelId="{707620F2-1469-4E89-8ECA-FD5FC4217CF1}" type="pres">
      <dgm:prSet presAssocID="{EF73264A-80C9-4C55-9414-E509F34814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E58C643-5F78-458F-9AA0-87FE8DA546DD}" type="pres">
      <dgm:prSet presAssocID="{EF73264A-80C9-4C55-9414-E509F348141E}" presName="spaceRect" presStyleCnt="0"/>
      <dgm:spPr/>
    </dgm:pt>
    <dgm:pt modelId="{3C1546F4-52ED-4AA5-9360-D01ABBEBCFA1}" type="pres">
      <dgm:prSet presAssocID="{EF73264A-80C9-4C55-9414-E509F348141E}" presName="textRect" presStyleLbl="revTx" presStyleIdx="1" presStyleCnt="3">
        <dgm:presLayoutVars>
          <dgm:chMax val="1"/>
          <dgm:chPref val="1"/>
        </dgm:presLayoutVars>
      </dgm:prSet>
      <dgm:spPr/>
    </dgm:pt>
    <dgm:pt modelId="{E799FA30-0C5F-419D-8E58-1A8338A91A0E}" type="pres">
      <dgm:prSet presAssocID="{BC2DC249-5F7C-4B06-ACF2-9A74A380662C}" presName="sibTrans" presStyleCnt="0"/>
      <dgm:spPr/>
    </dgm:pt>
    <dgm:pt modelId="{1467FE5E-C2DB-4D46-BB4D-060EDA7938C1}" type="pres">
      <dgm:prSet presAssocID="{E3A389DC-9D67-4E2C-B475-6E8EF7EBE69B}" presName="compNode" presStyleCnt="0"/>
      <dgm:spPr/>
    </dgm:pt>
    <dgm:pt modelId="{BACFF929-AF34-424F-826C-B94FA5D13C43}" type="pres">
      <dgm:prSet presAssocID="{E3A389DC-9D67-4E2C-B475-6E8EF7EBE69B}" presName="iconBgRect" presStyleLbl="bgShp" presStyleIdx="2" presStyleCnt="3"/>
      <dgm:spPr/>
    </dgm:pt>
    <dgm:pt modelId="{D76BF40B-3B3C-42E2-82C9-DA91C8D62C1F}" type="pres">
      <dgm:prSet presAssocID="{E3A389DC-9D67-4E2C-B475-6E8EF7EBE6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864474C-7B48-4591-B741-2530FF734FF5}" type="pres">
      <dgm:prSet presAssocID="{E3A389DC-9D67-4E2C-B475-6E8EF7EBE69B}" presName="spaceRect" presStyleCnt="0"/>
      <dgm:spPr/>
    </dgm:pt>
    <dgm:pt modelId="{5D34CB9D-4C0E-47B6-A30D-85714821FEB1}" type="pres">
      <dgm:prSet presAssocID="{E3A389DC-9D67-4E2C-B475-6E8EF7EBE69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E630F04-CBF6-436B-B94F-10A1C74F2AC4}" srcId="{BD2358C1-6467-4217-A9AA-4FB8E03E59F7}" destId="{75658F02-037A-4F0B-8BEE-6193DCF3F5A1}" srcOrd="0" destOrd="0" parTransId="{3F4A350B-54AC-4260-AE93-32CF67F883FA}" sibTransId="{122497F0-1278-46B7-9267-22BA557BC021}"/>
    <dgm:cxn modelId="{5E91CE20-1853-4B7E-8E5D-0D769A46D308}" type="presOf" srcId="{BD2358C1-6467-4217-A9AA-4FB8E03E59F7}" destId="{2A09BE59-4104-4379-A637-CA7C19C8D6CF}" srcOrd="0" destOrd="0" presId="urn:microsoft.com/office/officeart/2018/5/layout/IconCircleLabelList"/>
    <dgm:cxn modelId="{807A252B-8AA5-4EAB-83E4-28CE37F39F3B}" type="presOf" srcId="{EF73264A-80C9-4C55-9414-E509F348141E}" destId="{3C1546F4-52ED-4AA5-9360-D01ABBEBCFA1}" srcOrd="0" destOrd="0" presId="urn:microsoft.com/office/officeart/2018/5/layout/IconCircleLabelList"/>
    <dgm:cxn modelId="{1D099E58-2BB1-496E-823F-90AA64A882EC}" srcId="{BD2358C1-6467-4217-A9AA-4FB8E03E59F7}" destId="{E3A389DC-9D67-4E2C-B475-6E8EF7EBE69B}" srcOrd="2" destOrd="0" parTransId="{1285FAA5-88DE-4F47-BF80-9A21E439BA70}" sibTransId="{045E9B12-1D0E-43B2-AA2F-3F161CA79E90}"/>
    <dgm:cxn modelId="{4C2F4279-A835-4B58-A749-E70BEBCF7B99}" type="presOf" srcId="{E3A389DC-9D67-4E2C-B475-6E8EF7EBE69B}" destId="{5D34CB9D-4C0E-47B6-A30D-85714821FEB1}" srcOrd="0" destOrd="0" presId="urn:microsoft.com/office/officeart/2018/5/layout/IconCircleLabelList"/>
    <dgm:cxn modelId="{BDEE71BF-F7AF-491A-A88B-5B5892A99367}" srcId="{BD2358C1-6467-4217-A9AA-4FB8E03E59F7}" destId="{EF73264A-80C9-4C55-9414-E509F348141E}" srcOrd="1" destOrd="0" parTransId="{4A1B76DD-A201-400B-8AE6-9DFA7B5D5A18}" sibTransId="{BC2DC249-5F7C-4B06-ACF2-9A74A380662C}"/>
    <dgm:cxn modelId="{D85E36C6-7F5E-45AD-88D3-62CBC9312264}" type="presOf" srcId="{75658F02-037A-4F0B-8BEE-6193DCF3F5A1}" destId="{5F8BAA61-6B20-44B0-99C5-F8C1C87BF297}" srcOrd="0" destOrd="0" presId="urn:microsoft.com/office/officeart/2018/5/layout/IconCircleLabelList"/>
    <dgm:cxn modelId="{CBED5171-3830-461A-B9C6-182EBCADEF5D}" type="presParOf" srcId="{2A09BE59-4104-4379-A637-CA7C19C8D6CF}" destId="{02599480-2792-45E4-A91E-85DB94F963FC}" srcOrd="0" destOrd="0" presId="urn:microsoft.com/office/officeart/2018/5/layout/IconCircleLabelList"/>
    <dgm:cxn modelId="{DFB8541C-B20E-4613-B65E-827EE1984F48}" type="presParOf" srcId="{02599480-2792-45E4-A91E-85DB94F963FC}" destId="{3E68393E-E8EC-4573-AD1C-855B8FE26E56}" srcOrd="0" destOrd="0" presId="urn:microsoft.com/office/officeart/2018/5/layout/IconCircleLabelList"/>
    <dgm:cxn modelId="{0B786484-96A0-43F3-94EC-A7F16A04AF7E}" type="presParOf" srcId="{02599480-2792-45E4-A91E-85DB94F963FC}" destId="{91A5297C-D5DA-4BA7-A581-8B6DFD46BC77}" srcOrd="1" destOrd="0" presId="urn:microsoft.com/office/officeart/2018/5/layout/IconCircleLabelList"/>
    <dgm:cxn modelId="{C1818F9E-CDC7-40B3-BA9D-813E9794D0FD}" type="presParOf" srcId="{02599480-2792-45E4-A91E-85DB94F963FC}" destId="{80E7365C-2E4C-4DD3-90E1-AD83231BFFAB}" srcOrd="2" destOrd="0" presId="urn:microsoft.com/office/officeart/2018/5/layout/IconCircleLabelList"/>
    <dgm:cxn modelId="{D7C68297-4FDA-4110-A84A-597BBDB4B260}" type="presParOf" srcId="{02599480-2792-45E4-A91E-85DB94F963FC}" destId="{5F8BAA61-6B20-44B0-99C5-F8C1C87BF297}" srcOrd="3" destOrd="0" presId="urn:microsoft.com/office/officeart/2018/5/layout/IconCircleLabelList"/>
    <dgm:cxn modelId="{6074E65D-25B8-472D-BFC3-E4BF06B9F4AE}" type="presParOf" srcId="{2A09BE59-4104-4379-A637-CA7C19C8D6CF}" destId="{C8270ACF-35FD-4259-956F-467125E50553}" srcOrd="1" destOrd="0" presId="urn:microsoft.com/office/officeart/2018/5/layout/IconCircleLabelList"/>
    <dgm:cxn modelId="{0F1342AF-34BE-46B1-A8E6-550A95E01B38}" type="presParOf" srcId="{2A09BE59-4104-4379-A637-CA7C19C8D6CF}" destId="{DEDBBBCB-9AC8-44DA-814E-8D9CE3FDEE83}" srcOrd="2" destOrd="0" presId="urn:microsoft.com/office/officeart/2018/5/layout/IconCircleLabelList"/>
    <dgm:cxn modelId="{AF397037-C85A-43D3-A02F-5183F3BBC5BE}" type="presParOf" srcId="{DEDBBBCB-9AC8-44DA-814E-8D9CE3FDEE83}" destId="{5E78DA44-F39D-4E60-8F58-60A4A9623D5A}" srcOrd="0" destOrd="0" presId="urn:microsoft.com/office/officeart/2018/5/layout/IconCircleLabelList"/>
    <dgm:cxn modelId="{FD1FBB83-9076-49CE-AC9F-09F9A5D8D30B}" type="presParOf" srcId="{DEDBBBCB-9AC8-44DA-814E-8D9CE3FDEE83}" destId="{707620F2-1469-4E89-8ECA-FD5FC4217CF1}" srcOrd="1" destOrd="0" presId="urn:microsoft.com/office/officeart/2018/5/layout/IconCircleLabelList"/>
    <dgm:cxn modelId="{D02050C9-65CA-46BA-AED7-4F48173516E3}" type="presParOf" srcId="{DEDBBBCB-9AC8-44DA-814E-8D9CE3FDEE83}" destId="{5E58C643-5F78-458F-9AA0-87FE8DA546DD}" srcOrd="2" destOrd="0" presId="urn:microsoft.com/office/officeart/2018/5/layout/IconCircleLabelList"/>
    <dgm:cxn modelId="{2D40F2CB-EBF9-45E0-81CE-E9CA09AB6750}" type="presParOf" srcId="{DEDBBBCB-9AC8-44DA-814E-8D9CE3FDEE83}" destId="{3C1546F4-52ED-4AA5-9360-D01ABBEBCFA1}" srcOrd="3" destOrd="0" presId="urn:microsoft.com/office/officeart/2018/5/layout/IconCircleLabelList"/>
    <dgm:cxn modelId="{B3C54C6B-7BC0-4E67-9F0F-54CF6AA24E0F}" type="presParOf" srcId="{2A09BE59-4104-4379-A637-CA7C19C8D6CF}" destId="{E799FA30-0C5F-419D-8E58-1A8338A91A0E}" srcOrd="3" destOrd="0" presId="urn:microsoft.com/office/officeart/2018/5/layout/IconCircleLabelList"/>
    <dgm:cxn modelId="{E254F185-5F07-447E-AF88-D12C4D3D8828}" type="presParOf" srcId="{2A09BE59-4104-4379-A637-CA7C19C8D6CF}" destId="{1467FE5E-C2DB-4D46-BB4D-060EDA7938C1}" srcOrd="4" destOrd="0" presId="urn:microsoft.com/office/officeart/2018/5/layout/IconCircleLabelList"/>
    <dgm:cxn modelId="{1EA87117-D98B-4D82-BE85-5AD6FAE2FF88}" type="presParOf" srcId="{1467FE5E-C2DB-4D46-BB4D-060EDA7938C1}" destId="{BACFF929-AF34-424F-826C-B94FA5D13C43}" srcOrd="0" destOrd="0" presId="urn:microsoft.com/office/officeart/2018/5/layout/IconCircleLabelList"/>
    <dgm:cxn modelId="{986A0453-1405-4E95-A2F3-6F059C09BCF9}" type="presParOf" srcId="{1467FE5E-C2DB-4D46-BB4D-060EDA7938C1}" destId="{D76BF40B-3B3C-42E2-82C9-DA91C8D62C1F}" srcOrd="1" destOrd="0" presId="urn:microsoft.com/office/officeart/2018/5/layout/IconCircleLabelList"/>
    <dgm:cxn modelId="{E0DFA5F2-203C-483C-ADFF-BB69D89D4902}" type="presParOf" srcId="{1467FE5E-C2DB-4D46-BB4D-060EDA7938C1}" destId="{F864474C-7B48-4591-B741-2530FF734FF5}" srcOrd="2" destOrd="0" presId="urn:microsoft.com/office/officeart/2018/5/layout/IconCircleLabelList"/>
    <dgm:cxn modelId="{C5AEB629-2193-46BD-9D5E-169DB17BDA34}" type="presParOf" srcId="{1467FE5E-C2DB-4D46-BB4D-060EDA7938C1}" destId="{5D34CB9D-4C0E-47B6-A30D-85714821FEB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6BDEC-A121-40FD-BA9F-A0B8C17765E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E456DC-873A-4CCD-BC5E-61599EBDE913}">
      <dgm:prSet phldrT="[Text]" custT="1"/>
      <dgm:spPr/>
      <dgm:t>
        <a:bodyPr/>
        <a:lstStyle/>
        <a:p>
          <a:r>
            <a:rPr lang="en-US" sz="2800" dirty="0"/>
            <a:t>Landlord Screens Tenant</a:t>
          </a:r>
        </a:p>
      </dgm:t>
    </dgm:pt>
    <dgm:pt modelId="{0841BF01-4C96-42A9-AA98-C8CE3C3A8209}" type="parTrans" cxnId="{4EC57301-F7C2-4680-B396-8F8571301F33}">
      <dgm:prSet/>
      <dgm:spPr/>
      <dgm:t>
        <a:bodyPr/>
        <a:lstStyle/>
        <a:p>
          <a:endParaRPr lang="en-US"/>
        </a:p>
      </dgm:t>
    </dgm:pt>
    <dgm:pt modelId="{74A5EAF5-7EE5-4E0D-AA88-4F29E47D946A}" type="sibTrans" cxnId="{4EC57301-F7C2-4680-B396-8F8571301F33}">
      <dgm:prSet/>
      <dgm:spPr/>
      <dgm:t>
        <a:bodyPr/>
        <a:lstStyle/>
        <a:p>
          <a:endParaRPr lang="en-US"/>
        </a:p>
      </dgm:t>
    </dgm:pt>
    <dgm:pt modelId="{F1A81B50-2E01-4913-9EEF-2130F135339E}">
      <dgm:prSet phldrT="[Text]" custT="1"/>
      <dgm:spPr/>
      <dgm:t>
        <a:bodyPr/>
        <a:lstStyle/>
        <a:p>
          <a:r>
            <a:rPr lang="en-US" sz="2800" dirty="0"/>
            <a:t>Credit, etc.</a:t>
          </a:r>
        </a:p>
      </dgm:t>
    </dgm:pt>
    <dgm:pt modelId="{424CA560-4925-4315-9C51-50011777DD1B}" type="parTrans" cxnId="{B90B2857-2027-46DD-9FB5-E3428C6EA400}">
      <dgm:prSet/>
      <dgm:spPr/>
      <dgm:t>
        <a:bodyPr/>
        <a:lstStyle/>
        <a:p>
          <a:endParaRPr lang="en-US"/>
        </a:p>
      </dgm:t>
    </dgm:pt>
    <dgm:pt modelId="{42974F93-ECF0-4A06-A31B-5E52BC132DE1}" type="sibTrans" cxnId="{B90B2857-2027-46DD-9FB5-E3428C6EA400}">
      <dgm:prSet/>
      <dgm:spPr/>
      <dgm:t>
        <a:bodyPr/>
        <a:lstStyle/>
        <a:p>
          <a:endParaRPr lang="en-US"/>
        </a:p>
      </dgm:t>
    </dgm:pt>
    <dgm:pt modelId="{F7D9EF8E-54FC-4AFB-9B17-A75C9ACAA5BD}">
      <dgm:prSet phldrT="[Text]" custT="1"/>
      <dgm:spPr/>
      <dgm:t>
        <a:bodyPr/>
        <a:lstStyle/>
        <a:p>
          <a:r>
            <a:rPr lang="en-US" sz="2800" dirty="0"/>
            <a:t>Landlord Completes RTA Package</a:t>
          </a:r>
        </a:p>
      </dgm:t>
    </dgm:pt>
    <dgm:pt modelId="{69D5E440-639A-43CC-9140-CAB28C90450B}" type="parTrans" cxnId="{EFEE6EE9-710E-4B5A-BBD8-5619309C4832}">
      <dgm:prSet/>
      <dgm:spPr/>
      <dgm:t>
        <a:bodyPr/>
        <a:lstStyle/>
        <a:p>
          <a:endParaRPr lang="en-US"/>
        </a:p>
      </dgm:t>
    </dgm:pt>
    <dgm:pt modelId="{5B01DACC-1D77-4562-9479-B75AF91E6A4E}" type="sibTrans" cxnId="{EFEE6EE9-710E-4B5A-BBD8-5619309C4832}">
      <dgm:prSet/>
      <dgm:spPr/>
      <dgm:t>
        <a:bodyPr/>
        <a:lstStyle/>
        <a:p>
          <a:endParaRPr lang="en-US"/>
        </a:p>
      </dgm:t>
    </dgm:pt>
    <dgm:pt modelId="{B7DE8310-00E9-4F74-B13A-22FC35D4B369}">
      <dgm:prSet phldrT="[Text]" custT="1"/>
      <dgm:spPr/>
      <dgm:t>
        <a:bodyPr/>
        <a:lstStyle/>
        <a:p>
          <a:r>
            <a:rPr lang="en-US" sz="2800" dirty="0"/>
            <a:t>Packet</a:t>
          </a:r>
        </a:p>
      </dgm:t>
    </dgm:pt>
    <dgm:pt modelId="{9879A64E-D007-4904-B97D-B63FAE8818E4}" type="parTrans" cxnId="{8251F484-D194-4C95-A41A-CB55EFEF60E8}">
      <dgm:prSet/>
      <dgm:spPr/>
      <dgm:t>
        <a:bodyPr/>
        <a:lstStyle/>
        <a:p>
          <a:endParaRPr lang="en-US"/>
        </a:p>
      </dgm:t>
    </dgm:pt>
    <dgm:pt modelId="{E24336E0-2A53-4A7B-B5ED-B23910EC3B97}" type="sibTrans" cxnId="{8251F484-D194-4C95-A41A-CB55EFEF60E8}">
      <dgm:prSet/>
      <dgm:spPr/>
      <dgm:t>
        <a:bodyPr/>
        <a:lstStyle/>
        <a:p>
          <a:endParaRPr lang="en-US"/>
        </a:p>
      </dgm:t>
    </dgm:pt>
    <dgm:pt modelId="{FCDA22D9-9189-4880-BECC-A06998AD5C43}">
      <dgm:prSet phldrT="[Text]" custT="1"/>
      <dgm:spPr/>
      <dgm:t>
        <a:bodyPr/>
        <a:lstStyle/>
        <a:p>
          <a:r>
            <a:rPr lang="en-US" sz="2800" dirty="0"/>
            <a:t>Lease</a:t>
          </a:r>
        </a:p>
      </dgm:t>
    </dgm:pt>
    <dgm:pt modelId="{E0595FDF-25EA-44E6-8B02-7BE996D606BA}" type="parTrans" cxnId="{E1F097A2-68E5-48F4-90CF-B3D36FD6824E}">
      <dgm:prSet/>
      <dgm:spPr/>
      <dgm:t>
        <a:bodyPr/>
        <a:lstStyle/>
        <a:p>
          <a:endParaRPr lang="en-US"/>
        </a:p>
      </dgm:t>
    </dgm:pt>
    <dgm:pt modelId="{6A43494B-AB9A-4FEF-AD6D-6AE7E2BB4692}" type="sibTrans" cxnId="{E1F097A2-68E5-48F4-90CF-B3D36FD6824E}">
      <dgm:prSet/>
      <dgm:spPr/>
      <dgm:t>
        <a:bodyPr/>
        <a:lstStyle/>
        <a:p>
          <a:endParaRPr lang="en-US"/>
        </a:p>
      </dgm:t>
    </dgm:pt>
    <dgm:pt modelId="{A5DC9158-5282-4C40-A192-F10A5DF2E55B}">
      <dgm:prSet phldrT="[Text]"/>
      <dgm:spPr/>
      <dgm:t>
        <a:bodyPr/>
        <a:lstStyle/>
        <a:p>
          <a:r>
            <a:rPr lang="en-US" dirty="0"/>
            <a:t>Approval by PHA</a:t>
          </a:r>
        </a:p>
      </dgm:t>
    </dgm:pt>
    <dgm:pt modelId="{22388E98-E321-4223-8D8E-7CD9F6C86CB8}" type="parTrans" cxnId="{03DBE9A2-66EB-4B69-A150-84CB94CCDBB5}">
      <dgm:prSet/>
      <dgm:spPr/>
      <dgm:t>
        <a:bodyPr/>
        <a:lstStyle/>
        <a:p>
          <a:endParaRPr lang="en-US"/>
        </a:p>
      </dgm:t>
    </dgm:pt>
    <dgm:pt modelId="{4E866459-8EA5-4BE0-A9AE-0B0D620476B4}" type="sibTrans" cxnId="{03DBE9A2-66EB-4B69-A150-84CB94CCDBB5}">
      <dgm:prSet/>
      <dgm:spPr/>
      <dgm:t>
        <a:bodyPr/>
        <a:lstStyle/>
        <a:p>
          <a:endParaRPr lang="en-US"/>
        </a:p>
      </dgm:t>
    </dgm:pt>
    <dgm:pt modelId="{179B90DE-918C-4FE3-A399-834981034131}">
      <dgm:prSet phldrT="[Text]" custT="1"/>
      <dgm:spPr/>
      <dgm:t>
        <a:bodyPr/>
        <a:lstStyle/>
        <a:p>
          <a:r>
            <a:rPr lang="en-US" sz="2600" dirty="0"/>
            <a:t>RTA to PHA</a:t>
          </a:r>
        </a:p>
      </dgm:t>
    </dgm:pt>
    <dgm:pt modelId="{3D6FBEB2-B2C1-4828-87A2-A6BE240B4765}" type="parTrans" cxnId="{72E576D8-EA16-4071-B206-C5153F264212}">
      <dgm:prSet/>
      <dgm:spPr/>
      <dgm:t>
        <a:bodyPr/>
        <a:lstStyle/>
        <a:p>
          <a:endParaRPr lang="en-US"/>
        </a:p>
      </dgm:t>
    </dgm:pt>
    <dgm:pt modelId="{27F2AA0C-9968-4D1C-AB55-D8655B6BD6E5}" type="sibTrans" cxnId="{72E576D8-EA16-4071-B206-C5153F264212}">
      <dgm:prSet/>
      <dgm:spPr/>
      <dgm:t>
        <a:bodyPr/>
        <a:lstStyle/>
        <a:p>
          <a:endParaRPr lang="en-US"/>
        </a:p>
      </dgm:t>
    </dgm:pt>
    <dgm:pt modelId="{3E0B6B3F-868B-4089-9BDB-36B6F0ABFC6F}">
      <dgm:prSet phldrT="[Text]" custT="1"/>
      <dgm:spPr/>
      <dgm:t>
        <a:bodyPr/>
        <a:lstStyle/>
        <a:p>
          <a:r>
            <a:rPr lang="en-US" sz="2600" dirty="0"/>
            <a:t>7-21 calendar days</a:t>
          </a:r>
        </a:p>
      </dgm:t>
    </dgm:pt>
    <dgm:pt modelId="{9A9B9557-1B1B-4641-B70C-656DA4A77A9D}" type="parTrans" cxnId="{3240F264-729C-4B94-93B6-A51B84FB7E66}">
      <dgm:prSet/>
      <dgm:spPr/>
      <dgm:t>
        <a:bodyPr/>
        <a:lstStyle/>
        <a:p>
          <a:endParaRPr lang="en-US"/>
        </a:p>
      </dgm:t>
    </dgm:pt>
    <dgm:pt modelId="{4CFD2C80-881E-43FC-9EA4-90A7B6661C84}" type="sibTrans" cxnId="{3240F264-729C-4B94-93B6-A51B84FB7E66}">
      <dgm:prSet/>
      <dgm:spPr/>
      <dgm:t>
        <a:bodyPr/>
        <a:lstStyle/>
        <a:p>
          <a:endParaRPr lang="en-US"/>
        </a:p>
      </dgm:t>
    </dgm:pt>
    <dgm:pt modelId="{A5F14D7A-15C4-4925-83D4-B41CC39BE36D}">
      <dgm:prSet phldrT="[Text]" custT="1"/>
      <dgm:spPr/>
      <dgm:t>
        <a:bodyPr/>
        <a:lstStyle/>
        <a:p>
          <a:r>
            <a:rPr lang="en-US" sz="2800" dirty="0"/>
            <a:t>References</a:t>
          </a:r>
        </a:p>
      </dgm:t>
    </dgm:pt>
    <dgm:pt modelId="{63D02DF7-830C-4E30-B040-3C2B944DEB99}" type="parTrans" cxnId="{AEB09A81-2645-4D82-A9CB-61C511640149}">
      <dgm:prSet/>
      <dgm:spPr/>
      <dgm:t>
        <a:bodyPr/>
        <a:lstStyle/>
        <a:p>
          <a:endParaRPr lang="en-US"/>
        </a:p>
      </dgm:t>
    </dgm:pt>
    <dgm:pt modelId="{CD037AB3-FC6B-46B9-975C-E88453079065}" type="sibTrans" cxnId="{AEB09A81-2645-4D82-A9CB-61C511640149}">
      <dgm:prSet/>
      <dgm:spPr/>
      <dgm:t>
        <a:bodyPr/>
        <a:lstStyle/>
        <a:p>
          <a:endParaRPr lang="en-US"/>
        </a:p>
      </dgm:t>
    </dgm:pt>
    <dgm:pt modelId="{C41FA61E-9CE8-410A-961A-AEDCF429B162}">
      <dgm:prSet phldrT="[Text]" custT="1"/>
      <dgm:spPr/>
      <dgm:t>
        <a:bodyPr/>
        <a:lstStyle/>
        <a:p>
          <a:r>
            <a:rPr lang="en-US" sz="2800" dirty="0"/>
            <a:t>Background</a:t>
          </a:r>
          <a:endParaRPr lang="en-US" sz="2400" dirty="0"/>
        </a:p>
      </dgm:t>
    </dgm:pt>
    <dgm:pt modelId="{B47FDE53-5FD7-419F-A5A1-006610ABBD15}" type="parTrans" cxnId="{3D4BEEBD-3AF0-4E0F-8009-AAD52ADED6CB}">
      <dgm:prSet/>
      <dgm:spPr/>
      <dgm:t>
        <a:bodyPr/>
        <a:lstStyle/>
        <a:p>
          <a:endParaRPr lang="en-US"/>
        </a:p>
      </dgm:t>
    </dgm:pt>
    <dgm:pt modelId="{41C3C860-4760-45BF-AE36-981B4996BF50}" type="sibTrans" cxnId="{3D4BEEBD-3AF0-4E0F-8009-AAD52ADED6CB}">
      <dgm:prSet/>
      <dgm:spPr/>
      <dgm:t>
        <a:bodyPr/>
        <a:lstStyle/>
        <a:p>
          <a:endParaRPr lang="en-US"/>
        </a:p>
      </dgm:t>
    </dgm:pt>
    <dgm:pt modelId="{345C886F-65FD-4D52-A447-E7ADDC788B87}">
      <dgm:prSet phldrT="[Text]" custT="1"/>
      <dgm:spPr/>
      <dgm:t>
        <a:bodyPr/>
        <a:lstStyle/>
        <a:p>
          <a:r>
            <a:rPr lang="en-US" sz="2800" dirty="0"/>
            <a:t>Ownership</a:t>
          </a:r>
        </a:p>
      </dgm:t>
    </dgm:pt>
    <dgm:pt modelId="{9D6A9C1D-23AF-4FEA-A70A-6DF647B936C4}" type="parTrans" cxnId="{D3E5110A-70BA-4588-8BEA-63E2B46326A2}">
      <dgm:prSet/>
      <dgm:spPr/>
      <dgm:t>
        <a:bodyPr/>
        <a:lstStyle/>
        <a:p>
          <a:endParaRPr lang="en-US"/>
        </a:p>
      </dgm:t>
    </dgm:pt>
    <dgm:pt modelId="{5A129DC6-C3A9-4897-8F0B-37CD1AF49D61}" type="sibTrans" cxnId="{D3E5110A-70BA-4588-8BEA-63E2B46326A2}">
      <dgm:prSet/>
      <dgm:spPr/>
      <dgm:t>
        <a:bodyPr/>
        <a:lstStyle/>
        <a:p>
          <a:endParaRPr lang="en-US"/>
        </a:p>
      </dgm:t>
    </dgm:pt>
    <dgm:pt modelId="{327EC555-C814-4D67-8A9C-1BB6E7CF7BB6}">
      <dgm:prSet phldrT="[Text]" custT="1"/>
      <dgm:spPr/>
      <dgm:t>
        <a:bodyPr/>
        <a:lstStyle/>
        <a:p>
          <a:r>
            <a:rPr lang="en-US" sz="2800" dirty="0"/>
            <a:t>Banking</a:t>
          </a:r>
        </a:p>
      </dgm:t>
    </dgm:pt>
    <dgm:pt modelId="{D9F0F435-F226-4242-996F-F4A6BF2272C6}" type="parTrans" cxnId="{0B25C29F-083D-45DE-B809-E5DB6F543C58}">
      <dgm:prSet/>
      <dgm:spPr/>
      <dgm:t>
        <a:bodyPr/>
        <a:lstStyle/>
        <a:p>
          <a:endParaRPr lang="en-US"/>
        </a:p>
      </dgm:t>
    </dgm:pt>
    <dgm:pt modelId="{43D48476-C78B-4600-881B-00ABD439B7A3}" type="sibTrans" cxnId="{0B25C29F-083D-45DE-B809-E5DB6F543C58}">
      <dgm:prSet/>
      <dgm:spPr/>
      <dgm:t>
        <a:bodyPr/>
        <a:lstStyle/>
        <a:p>
          <a:endParaRPr lang="en-US"/>
        </a:p>
      </dgm:t>
    </dgm:pt>
    <dgm:pt modelId="{4E673691-3089-4271-B9EA-4827D7C0AE92}">
      <dgm:prSet phldrT="[Text]" custT="1"/>
      <dgm:spPr/>
      <dgm:t>
        <a:bodyPr/>
        <a:lstStyle/>
        <a:p>
          <a:r>
            <a:rPr lang="en-US" sz="2800" dirty="0"/>
            <a:t>Application</a:t>
          </a:r>
        </a:p>
      </dgm:t>
    </dgm:pt>
    <dgm:pt modelId="{E3D4FDC7-79AD-41F2-958D-1DCB0F1A9862}" type="parTrans" cxnId="{E97483EF-C14F-4E31-8D9B-9E4A687750DC}">
      <dgm:prSet/>
      <dgm:spPr/>
      <dgm:t>
        <a:bodyPr/>
        <a:lstStyle/>
        <a:p>
          <a:endParaRPr lang="en-US"/>
        </a:p>
      </dgm:t>
    </dgm:pt>
    <dgm:pt modelId="{6245A0CD-558D-4AF7-83C4-FBBEA017807B}" type="sibTrans" cxnId="{E97483EF-C14F-4E31-8D9B-9E4A687750DC}">
      <dgm:prSet/>
      <dgm:spPr/>
      <dgm:t>
        <a:bodyPr/>
        <a:lstStyle/>
        <a:p>
          <a:endParaRPr lang="en-US"/>
        </a:p>
      </dgm:t>
    </dgm:pt>
    <dgm:pt modelId="{45807871-234F-411C-82D1-F1079D8E7BCC}">
      <dgm:prSet phldrT="[Text]" custT="1"/>
      <dgm:spPr/>
      <dgm:t>
        <a:bodyPr/>
        <a:lstStyle/>
        <a:p>
          <a:r>
            <a:rPr lang="en-US" sz="2600" dirty="0"/>
            <a:t>PHA Screens Landlord</a:t>
          </a:r>
        </a:p>
      </dgm:t>
    </dgm:pt>
    <dgm:pt modelId="{7F4C09ED-1F12-418A-B466-E2259FF82315}" type="sibTrans" cxnId="{07485109-4458-4EA8-96EB-687A812B20D8}">
      <dgm:prSet/>
      <dgm:spPr/>
    </dgm:pt>
    <dgm:pt modelId="{B7B4A636-84B9-4AD6-B5D5-562F7ECCBC74}" type="parTrans" cxnId="{07485109-4458-4EA8-96EB-687A812B20D8}">
      <dgm:prSet/>
      <dgm:spPr/>
    </dgm:pt>
    <dgm:pt modelId="{6C53D4D0-FF8C-4415-A2CC-DCA073D2C804}" type="pres">
      <dgm:prSet presAssocID="{13F6BDEC-A121-40FD-BA9F-A0B8C17765EA}" presName="Name0" presStyleCnt="0">
        <dgm:presLayoutVars>
          <dgm:dir/>
          <dgm:animLvl val="lvl"/>
          <dgm:resizeHandles val="exact"/>
        </dgm:presLayoutVars>
      </dgm:prSet>
      <dgm:spPr/>
    </dgm:pt>
    <dgm:pt modelId="{30FE2A16-9D76-4391-8F93-771EE999D1D4}" type="pres">
      <dgm:prSet presAssocID="{13F6BDEC-A121-40FD-BA9F-A0B8C17765EA}" presName="tSp" presStyleCnt="0"/>
      <dgm:spPr/>
    </dgm:pt>
    <dgm:pt modelId="{8CB49C5A-B615-4959-88C9-D4B8F95BE6DA}" type="pres">
      <dgm:prSet presAssocID="{13F6BDEC-A121-40FD-BA9F-A0B8C17765EA}" presName="bSp" presStyleCnt="0"/>
      <dgm:spPr/>
    </dgm:pt>
    <dgm:pt modelId="{45992C7A-3C3A-49DE-AB41-11AC468B0474}" type="pres">
      <dgm:prSet presAssocID="{13F6BDEC-A121-40FD-BA9F-A0B8C17765EA}" presName="process" presStyleCnt="0"/>
      <dgm:spPr/>
    </dgm:pt>
    <dgm:pt modelId="{0D2957E9-802B-4525-ABE6-EB3E358A103A}" type="pres">
      <dgm:prSet presAssocID="{7CE456DC-873A-4CCD-BC5E-61599EBDE913}" presName="composite1" presStyleCnt="0"/>
      <dgm:spPr/>
    </dgm:pt>
    <dgm:pt modelId="{E5392FB0-F1F8-4099-B978-964FD233CF21}" type="pres">
      <dgm:prSet presAssocID="{7CE456DC-873A-4CCD-BC5E-61599EBDE913}" presName="dummyNode1" presStyleLbl="node1" presStyleIdx="0" presStyleCnt="3"/>
      <dgm:spPr/>
    </dgm:pt>
    <dgm:pt modelId="{2F1E57B5-0E20-41BB-A31C-36977B4CED77}" type="pres">
      <dgm:prSet presAssocID="{7CE456DC-873A-4CCD-BC5E-61599EBDE913}" presName="childNode1" presStyleLbl="bgAcc1" presStyleIdx="0" presStyleCnt="3">
        <dgm:presLayoutVars>
          <dgm:bulletEnabled val="1"/>
        </dgm:presLayoutVars>
      </dgm:prSet>
      <dgm:spPr/>
    </dgm:pt>
    <dgm:pt modelId="{8713641C-AD22-4244-A3B2-F12931D886F8}" type="pres">
      <dgm:prSet presAssocID="{7CE456DC-873A-4CCD-BC5E-61599EBDE913}" presName="childNode1tx" presStyleLbl="bgAcc1" presStyleIdx="0" presStyleCnt="3">
        <dgm:presLayoutVars>
          <dgm:bulletEnabled val="1"/>
        </dgm:presLayoutVars>
      </dgm:prSet>
      <dgm:spPr/>
    </dgm:pt>
    <dgm:pt modelId="{C97C4993-031C-4740-9850-F239243072B2}" type="pres">
      <dgm:prSet presAssocID="{7CE456DC-873A-4CCD-BC5E-61599EBDE913}" presName="parentNode1" presStyleLbl="node1" presStyleIdx="0" presStyleCnt="3" custScaleX="76660" custScaleY="95056" custLinFactNeighborX="657" custLinFactNeighborY="8257">
        <dgm:presLayoutVars>
          <dgm:chMax val="1"/>
          <dgm:bulletEnabled val="1"/>
        </dgm:presLayoutVars>
      </dgm:prSet>
      <dgm:spPr/>
    </dgm:pt>
    <dgm:pt modelId="{9DC442F6-A3B8-48BA-B031-273B98782E9A}" type="pres">
      <dgm:prSet presAssocID="{7CE456DC-873A-4CCD-BC5E-61599EBDE913}" presName="connSite1" presStyleCnt="0"/>
      <dgm:spPr/>
    </dgm:pt>
    <dgm:pt modelId="{34397E4C-84E7-4D5A-87AF-3FA8BA201B09}" type="pres">
      <dgm:prSet presAssocID="{74A5EAF5-7EE5-4E0D-AA88-4F29E47D946A}" presName="Name9" presStyleLbl="sibTrans2D1" presStyleIdx="0" presStyleCnt="2"/>
      <dgm:spPr/>
    </dgm:pt>
    <dgm:pt modelId="{26CEA596-3392-4F5E-8FAC-AD7A390627B2}" type="pres">
      <dgm:prSet presAssocID="{F7D9EF8E-54FC-4AFB-9B17-A75C9ACAA5BD}" presName="composite2" presStyleCnt="0"/>
      <dgm:spPr/>
    </dgm:pt>
    <dgm:pt modelId="{B2AF9C12-9873-46E7-BC77-44BDE5A81E03}" type="pres">
      <dgm:prSet presAssocID="{F7D9EF8E-54FC-4AFB-9B17-A75C9ACAA5BD}" presName="dummyNode2" presStyleLbl="node1" presStyleIdx="0" presStyleCnt="3"/>
      <dgm:spPr/>
    </dgm:pt>
    <dgm:pt modelId="{DB7752A1-1AFE-45A2-B659-44D1F97DEC6C}" type="pres">
      <dgm:prSet presAssocID="{F7D9EF8E-54FC-4AFB-9B17-A75C9ACAA5BD}" presName="childNode2" presStyleLbl="bgAcc1" presStyleIdx="1" presStyleCnt="3">
        <dgm:presLayoutVars>
          <dgm:bulletEnabled val="1"/>
        </dgm:presLayoutVars>
      </dgm:prSet>
      <dgm:spPr/>
    </dgm:pt>
    <dgm:pt modelId="{68B0E5B2-BEA2-4ECB-8A15-37D29EF165A1}" type="pres">
      <dgm:prSet presAssocID="{F7D9EF8E-54FC-4AFB-9B17-A75C9ACAA5BD}" presName="childNode2tx" presStyleLbl="bgAcc1" presStyleIdx="1" presStyleCnt="3">
        <dgm:presLayoutVars>
          <dgm:bulletEnabled val="1"/>
        </dgm:presLayoutVars>
      </dgm:prSet>
      <dgm:spPr/>
    </dgm:pt>
    <dgm:pt modelId="{694D0644-F4C5-4383-943E-388C09A26864}" type="pres">
      <dgm:prSet presAssocID="{F7D9EF8E-54FC-4AFB-9B17-A75C9ACAA5BD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BF91544-0FA0-4173-948C-82A9E7693F90}" type="pres">
      <dgm:prSet presAssocID="{F7D9EF8E-54FC-4AFB-9B17-A75C9ACAA5BD}" presName="connSite2" presStyleCnt="0"/>
      <dgm:spPr/>
    </dgm:pt>
    <dgm:pt modelId="{52FBE7D6-462E-4D14-BD3D-D1FE96695D1C}" type="pres">
      <dgm:prSet presAssocID="{5B01DACC-1D77-4562-9479-B75AF91E6A4E}" presName="Name18" presStyleLbl="sibTrans2D1" presStyleIdx="1" presStyleCnt="2"/>
      <dgm:spPr/>
    </dgm:pt>
    <dgm:pt modelId="{89E16EC8-A184-4DEB-8828-62CFBF3B591C}" type="pres">
      <dgm:prSet presAssocID="{A5DC9158-5282-4C40-A192-F10A5DF2E55B}" presName="composite1" presStyleCnt="0"/>
      <dgm:spPr/>
    </dgm:pt>
    <dgm:pt modelId="{6BB5FC32-861F-4FA9-A84B-4B17C419D569}" type="pres">
      <dgm:prSet presAssocID="{A5DC9158-5282-4C40-A192-F10A5DF2E55B}" presName="dummyNode1" presStyleLbl="node1" presStyleIdx="1" presStyleCnt="3"/>
      <dgm:spPr/>
    </dgm:pt>
    <dgm:pt modelId="{BF5D4C9E-270C-4611-80DE-AE37CDC0A07F}" type="pres">
      <dgm:prSet presAssocID="{A5DC9158-5282-4C40-A192-F10A5DF2E55B}" presName="childNode1" presStyleLbl="bgAcc1" presStyleIdx="2" presStyleCnt="3">
        <dgm:presLayoutVars>
          <dgm:bulletEnabled val="1"/>
        </dgm:presLayoutVars>
      </dgm:prSet>
      <dgm:spPr/>
    </dgm:pt>
    <dgm:pt modelId="{A36FB27F-D18C-45C4-84AB-69DB3D8163A3}" type="pres">
      <dgm:prSet presAssocID="{A5DC9158-5282-4C40-A192-F10A5DF2E55B}" presName="childNode1tx" presStyleLbl="bgAcc1" presStyleIdx="2" presStyleCnt="3">
        <dgm:presLayoutVars>
          <dgm:bulletEnabled val="1"/>
        </dgm:presLayoutVars>
      </dgm:prSet>
      <dgm:spPr/>
    </dgm:pt>
    <dgm:pt modelId="{2A5741FD-1BED-4CEE-873E-AC76BA31A7DE}" type="pres">
      <dgm:prSet presAssocID="{A5DC9158-5282-4C40-A192-F10A5DF2E55B}" presName="parentNode1" presStyleLbl="node1" presStyleIdx="2" presStyleCnt="3" custScaleX="89426" custScaleY="86609">
        <dgm:presLayoutVars>
          <dgm:chMax val="1"/>
          <dgm:bulletEnabled val="1"/>
        </dgm:presLayoutVars>
      </dgm:prSet>
      <dgm:spPr/>
    </dgm:pt>
    <dgm:pt modelId="{6B8D00CE-9BBB-4BF2-B652-ECC22791FBA6}" type="pres">
      <dgm:prSet presAssocID="{A5DC9158-5282-4C40-A192-F10A5DF2E55B}" presName="connSite1" presStyleCnt="0"/>
      <dgm:spPr/>
    </dgm:pt>
  </dgm:ptLst>
  <dgm:cxnLst>
    <dgm:cxn modelId="{4EC57301-F7C2-4680-B396-8F8571301F33}" srcId="{13F6BDEC-A121-40FD-BA9F-A0B8C17765EA}" destId="{7CE456DC-873A-4CCD-BC5E-61599EBDE913}" srcOrd="0" destOrd="0" parTransId="{0841BF01-4C96-42A9-AA98-C8CE3C3A8209}" sibTransId="{74A5EAF5-7EE5-4E0D-AA88-4F29E47D946A}"/>
    <dgm:cxn modelId="{19D4BB04-ACE2-420D-85CA-BE8A6934B6CA}" type="presOf" srcId="{B7DE8310-00E9-4F74-B13A-22FC35D4B369}" destId="{DB7752A1-1AFE-45A2-B659-44D1F97DEC6C}" srcOrd="0" destOrd="0" presId="urn:microsoft.com/office/officeart/2005/8/layout/hProcess4"/>
    <dgm:cxn modelId="{ACEF7605-77FE-4104-A669-66D26A27048E}" type="presOf" srcId="{5B01DACC-1D77-4562-9479-B75AF91E6A4E}" destId="{52FBE7D6-462E-4D14-BD3D-D1FE96695D1C}" srcOrd="0" destOrd="0" presId="urn:microsoft.com/office/officeart/2005/8/layout/hProcess4"/>
    <dgm:cxn modelId="{AE8EAF05-62C7-49D7-BA67-C78A56DEDCC5}" type="presOf" srcId="{B7DE8310-00E9-4F74-B13A-22FC35D4B369}" destId="{68B0E5B2-BEA2-4ECB-8A15-37D29EF165A1}" srcOrd="1" destOrd="0" presId="urn:microsoft.com/office/officeart/2005/8/layout/hProcess4"/>
    <dgm:cxn modelId="{42646406-0D01-4297-A1CE-953892964290}" type="presOf" srcId="{179B90DE-918C-4FE3-A399-834981034131}" destId="{BF5D4C9E-270C-4611-80DE-AE37CDC0A07F}" srcOrd="0" destOrd="0" presId="urn:microsoft.com/office/officeart/2005/8/layout/hProcess4"/>
    <dgm:cxn modelId="{07485109-4458-4EA8-96EB-687A812B20D8}" srcId="{A5DC9158-5282-4C40-A192-F10A5DF2E55B}" destId="{45807871-234F-411C-82D1-F1079D8E7BCC}" srcOrd="1" destOrd="0" parTransId="{B7B4A636-84B9-4AD6-B5D5-562F7ECCBC74}" sibTransId="{7F4C09ED-1F12-418A-B466-E2259FF82315}"/>
    <dgm:cxn modelId="{D3E5110A-70BA-4588-8BEA-63E2B46326A2}" srcId="{F7D9EF8E-54FC-4AFB-9B17-A75C9ACAA5BD}" destId="{345C886F-65FD-4D52-A447-E7ADDC788B87}" srcOrd="2" destOrd="0" parTransId="{9D6A9C1D-23AF-4FEA-A70A-6DF647B936C4}" sibTransId="{5A129DC6-C3A9-4897-8F0B-37CD1AF49D61}"/>
    <dgm:cxn modelId="{760B4412-A5F0-44C9-A606-BD7A702A8759}" type="presOf" srcId="{327EC555-C814-4D67-8A9C-1BB6E7CF7BB6}" destId="{DB7752A1-1AFE-45A2-B659-44D1F97DEC6C}" srcOrd="0" destOrd="3" presId="urn:microsoft.com/office/officeart/2005/8/layout/hProcess4"/>
    <dgm:cxn modelId="{A1658C23-7B50-48F6-A752-5B63F84ADAD5}" type="presOf" srcId="{45807871-234F-411C-82D1-F1079D8E7BCC}" destId="{BF5D4C9E-270C-4611-80DE-AE37CDC0A07F}" srcOrd="0" destOrd="1" presId="urn:microsoft.com/office/officeart/2005/8/layout/hProcess4"/>
    <dgm:cxn modelId="{615D5E24-6270-47FF-9BD2-379FDF93B8D4}" type="presOf" srcId="{45807871-234F-411C-82D1-F1079D8E7BCC}" destId="{A36FB27F-D18C-45C4-84AB-69DB3D8163A3}" srcOrd="1" destOrd="1" presId="urn:microsoft.com/office/officeart/2005/8/layout/hProcess4"/>
    <dgm:cxn modelId="{C8BA032E-0DA6-40CC-814F-B13E0D4E0CBB}" type="presOf" srcId="{74A5EAF5-7EE5-4E0D-AA88-4F29E47D946A}" destId="{34397E4C-84E7-4D5A-87AF-3FA8BA201B09}" srcOrd="0" destOrd="0" presId="urn:microsoft.com/office/officeart/2005/8/layout/hProcess4"/>
    <dgm:cxn modelId="{3901722E-B5D7-41B9-9374-34653110BF8C}" type="presOf" srcId="{FCDA22D9-9189-4880-BECC-A06998AD5C43}" destId="{DB7752A1-1AFE-45A2-B659-44D1F97DEC6C}" srcOrd="0" destOrd="1" presId="urn:microsoft.com/office/officeart/2005/8/layout/hProcess4"/>
    <dgm:cxn modelId="{EF451735-3FD0-43C6-A006-98DF2ACC277E}" type="presOf" srcId="{F1A81B50-2E01-4913-9EEF-2130F135339E}" destId="{8713641C-AD22-4244-A3B2-F12931D886F8}" srcOrd="1" destOrd="1" presId="urn:microsoft.com/office/officeart/2005/8/layout/hProcess4"/>
    <dgm:cxn modelId="{23ED6662-66DB-43E9-BE16-6F2FACCE1469}" type="presOf" srcId="{A5DC9158-5282-4C40-A192-F10A5DF2E55B}" destId="{2A5741FD-1BED-4CEE-873E-AC76BA31A7DE}" srcOrd="0" destOrd="0" presId="urn:microsoft.com/office/officeart/2005/8/layout/hProcess4"/>
    <dgm:cxn modelId="{3240F264-729C-4B94-93B6-A51B84FB7E66}" srcId="{A5DC9158-5282-4C40-A192-F10A5DF2E55B}" destId="{3E0B6B3F-868B-4089-9BDB-36B6F0ABFC6F}" srcOrd="2" destOrd="0" parTransId="{9A9B9557-1B1B-4641-B70C-656DA4A77A9D}" sibTransId="{4CFD2C80-881E-43FC-9EA4-90A7B6661C84}"/>
    <dgm:cxn modelId="{F267F067-8D08-44F2-87B9-F1DB9262963B}" type="presOf" srcId="{FCDA22D9-9189-4880-BECC-A06998AD5C43}" destId="{68B0E5B2-BEA2-4ECB-8A15-37D29EF165A1}" srcOrd="1" destOrd="1" presId="urn:microsoft.com/office/officeart/2005/8/layout/hProcess4"/>
    <dgm:cxn modelId="{B90B2857-2027-46DD-9FB5-E3428C6EA400}" srcId="{7CE456DC-873A-4CCD-BC5E-61599EBDE913}" destId="{F1A81B50-2E01-4913-9EEF-2130F135339E}" srcOrd="1" destOrd="0" parTransId="{424CA560-4925-4315-9C51-50011777DD1B}" sibTransId="{42974F93-ECF0-4A06-A31B-5E52BC132DE1}"/>
    <dgm:cxn modelId="{AEB09A81-2645-4D82-A9CB-61C511640149}" srcId="{7CE456DC-873A-4CCD-BC5E-61599EBDE913}" destId="{A5F14D7A-15C4-4925-83D4-B41CC39BE36D}" srcOrd="2" destOrd="0" parTransId="{63D02DF7-830C-4E30-B040-3C2B944DEB99}" sibTransId="{CD037AB3-FC6B-46B9-975C-E88453079065}"/>
    <dgm:cxn modelId="{8251F484-D194-4C95-A41A-CB55EFEF60E8}" srcId="{F7D9EF8E-54FC-4AFB-9B17-A75C9ACAA5BD}" destId="{B7DE8310-00E9-4F74-B13A-22FC35D4B369}" srcOrd="0" destOrd="0" parTransId="{9879A64E-D007-4904-B97D-B63FAE8818E4}" sibTransId="{E24336E0-2A53-4A7B-B5ED-B23910EC3B97}"/>
    <dgm:cxn modelId="{A1F6BA85-E8F6-46B4-B28D-76A12F0021E5}" type="presOf" srcId="{F7D9EF8E-54FC-4AFB-9B17-A75C9ACAA5BD}" destId="{694D0644-F4C5-4383-943E-388C09A26864}" srcOrd="0" destOrd="0" presId="urn:microsoft.com/office/officeart/2005/8/layout/hProcess4"/>
    <dgm:cxn modelId="{0B25C29F-083D-45DE-B809-E5DB6F543C58}" srcId="{F7D9EF8E-54FC-4AFB-9B17-A75C9ACAA5BD}" destId="{327EC555-C814-4D67-8A9C-1BB6E7CF7BB6}" srcOrd="3" destOrd="0" parTransId="{D9F0F435-F226-4242-996F-F4A6BF2272C6}" sibTransId="{43D48476-C78B-4600-881B-00ABD439B7A3}"/>
    <dgm:cxn modelId="{56CB0BA0-67A0-4736-8A1E-A871B2E2318D}" type="presOf" srcId="{345C886F-65FD-4D52-A447-E7ADDC788B87}" destId="{68B0E5B2-BEA2-4ECB-8A15-37D29EF165A1}" srcOrd="1" destOrd="2" presId="urn:microsoft.com/office/officeart/2005/8/layout/hProcess4"/>
    <dgm:cxn modelId="{65858EA0-CC53-4872-838E-5C93827C4024}" type="presOf" srcId="{4E673691-3089-4271-B9EA-4827D7C0AE92}" destId="{2F1E57B5-0E20-41BB-A31C-36977B4CED77}" srcOrd="0" destOrd="0" presId="urn:microsoft.com/office/officeart/2005/8/layout/hProcess4"/>
    <dgm:cxn modelId="{E1F097A2-68E5-48F4-90CF-B3D36FD6824E}" srcId="{F7D9EF8E-54FC-4AFB-9B17-A75C9ACAA5BD}" destId="{FCDA22D9-9189-4880-BECC-A06998AD5C43}" srcOrd="1" destOrd="0" parTransId="{E0595FDF-25EA-44E6-8B02-7BE996D606BA}" sibTransId="{6A43494B-AB9A-4FEF-AD6D-6AE7E2BB4692}"/>
    <dgm:cxn modelId="{03DBE9A2-66EB-4B69-A150-84CB94CCDBB5}" srcId="{13F6BDEC-A121-40FD-BA9F-A0B8C17765EA}" destId="{A5DC9158-5282-4C40-A192-F10A5DF2E55B}" srcOrd="2" destOrd="0" parTransId="{22388E98-E321-4223-8D8E-7CD9F6C86CB8}" sibTransId="{4E866459-8EA5-4BE0-A9AE-0B0D620476B4}"/>
    <dgm:cxn modelId="{3952CEAA-EC6D-4056-947E-0555D90AB461}" type="presOf" srcId="{13F6BDEC-A121-40FD-BA9F-A0B8C17765EA}" destId="{6C53D4D0-FF8C-4415-A2CC-DCA073D2C804}" srcOrd="0" destOrd="0" presId="urn:microsoft.com/office/officeart/2005/8/layout/hProcess4"/>
    <dgm:cxn modelId="{198D57B1-6FF2-4426-850D-54185687D051}" type="presOf" srcId="{3E0B6B3F-868B-4089-9BDB-36B6F0ABFC6F}" destId="{A36FB27F-D18C-45C4-84AB-69DB3D8163A3}" srcOrd="1" destOrd="2" presId="urn:microsoft.com/office/officeart/2005/8/layout/hProcess4"/>
    <dgm:cxn modelId="{3A01D1B3-8743-477C-96C1-94D04FE5DE24}" type="presOf" srcId="{3E0B6B3F-868B-4089-9BDB-36B6F0ABFC6F}" destId="{BF5D4C9E-270C-4611-80DE-AE37CDC0A07F}" srcOrd="0" destOrd="2" presId="urn:microsoft.com/office/officeart/2005/8/layout/hProcess4"/>
    <dgm:cxn modelId="{378BC4B8-B37B-4246-A284-72C15331DE84}" type="presOf" srcId="{7CE456DC-873A-4CCD-BC5E-61599EBDE913}" destId="{C97C4993-031C-4740-9850-F239243072B2}" srcOrd="0" destOrd="0" presId="urn:microsoft.com/office/officeart/2005/8/layout/hProcess4"/>
    <dgm:cxn modelId="{3D4BEEBD-3AF0-4E0F-8009-AAD52ADED6CB}" srcId="{7CE456DC-873A-4CCD-BC5E-61599EBDE913}" destId="{C41FA61E-9CE8-410A-961A-AEDCF429B162}" srcOrd="3" destOrd="0" parTransId="{B47FDE53-5FD7-419F-A5A1-006610ABBD15}" sibTransId="{41C3C860-4760-45BF-AE36-981B4996BF50}"/>
    <dgm:cxn modelId="{A17FC8C6-63FC-4112-9884-2ADFA37CF2C0}" type="presOf" srcId="{F1A81B50-2E01-4913-9EEF-2130F135339E}" destId="{2F1E57B5-0E20-41BB-A31C-36977B4CED77}" srcOrd="0" destOrd="1" presId="urn:microsoft.com/office/officeart/2005/8/layout/hProcess4"/>
    <dgm:cxn modelId="{FD7A48C7-1A29-4E38-879E-4B92F3D8D376}" type="presOf" srcId="{A5F14D7A-15C4-4925-83D4-B41CC39BE36D}" destId="{8713641C-AD22-4244-A3B2-F12931D886F8}" srcOrd="1" destOrd="2" presId="urn:microsoft.com/office/officeart/2005/8/layout/hProcess4"/>
    <dgm:cxn modelId="{0B1555C7-C089-4B12-94CF-1FB5C611450B}" type="presOf" srcId="{4E673691-3089-4271-B9EA-4827D7C0AE92}" destId="{8713641C-AD22-4244-A3B2-F12931D886F8}" srcOrd="1" destOrd="0" presId="urn:microsoft.com/office/officeart/2005/8/layout/hProcess4"/>
    <dgm:cxn modelId="{FE7D98C7-304E-45AA-8C11-10680A0002FD}" type="presOf" srcId="{A5F14D7A-15C4-4925-83D4-B41CC39BE36D}" destId="{2F1E57B5-0E20-41BB-A31C-36977B4CED77}" srcOrd="0" destOrd="2" presId="urn:microsoft.com/office/officeart/2005/8/layout/hProcess4"/>
    <dgm:cxn modelId="{FB0B58D2-108A-4900-9AB8-CEA526910AD4}" type="presOf" srcId="{C41FA61E-9CE8-410A-961A-AEDCF429B162}" destId="{2F1E57B5-0E20-41BB-A31C-36977B4CED77}" srcOrd="0" destOrd="3" presId="urn:microsoft.com/office/officeart/2005/8/layout/hProcess4"/>
    <dgm:cxn modelId="{72E576D8-EA16-4071-B206-C5153F264212}" srcId="{A5DC9158-5282-4C40-A192-F10A5DF2E55B}" destId="{179B90DE-918C-4FE3-A399-834981034131}" srcOrd="0" destOrd="0" parTransId="{3D6FBEB2-B2C1-4828-87A2-A6BE240B4765}" sibTransId="{27F2AA0C-9968-4D1C-AB55-D8655B6BD6E5}"/>
    <dgm:cxn modelId="{8AE458D9-DAA8-4062-9FCD-9D3CEF0C8DF7}" type="presOf" srcId="{179B90DE-918C-4FE3-A399-834981034131}" destId="{A36FB27F-D18C-45C4-84AB-69DB3D8163A3}" srcOrd="1" destOrd="0" presId="urn:microsoft.com/office/officeart/2005/8/layout/hProcess4"/>
    <dgm:cxn modelId="{BACB11DD-A78F-4D9B-BE1E-991F4D111019}" type="presOf" srcId="{C41FA61E-9CE8-410A-961A-AEDCF429B162}" destId="{8713641C-AD22-4244-A3B2-F12931D886F8}" srcOrd="1" destOrd="3" presId="urn:microsoft.com/office/officeart/2005/8/layout/hProcess4"/>
    <dgm:cxn modelId="{EFEE6EE9-710E-4B5A-BBD8-5619309C4832}" srcId="{13F6BDEC-A121-40FD-BA9F-A0B8C17765EA}" destId="{F7D9EF8E-54FC-4AFB-9B17-A75C9ACAA5BD}" srcOrd="1" destOrd="0" parTransId="{69D5E440-639A-43CC-9140-CAB28C90450B}" sibTransId="{5B01DACC-1D77-4562-9479-B75AF91E6A4E}"/>
    <dgm:cxn modelId="{96E3F7E9-3C48-4877-B589-8E731280FB91}" type="presOf" srcId="{327EC555-C814-4D67-8A9C-1BB6E7CF7BB6}" destId="{68B0E5B2-BEA2-4ECB-8A15-37D29EF165A1}" srcOrd="1" destOrd="3" presId="urn:microsoft.com/office/officeart/2005/8/layout/hProcess4"/>
    <dgm:cxn modelId="{E97483EF-C14F-4E31-8D9B-9E4A687750DC}" srcId="{7CE456DC-873A-4CCD-BC5E-61599EBDE913}" destId="{4E673691-3089-4271-B9EA-4827D7C0AE92}" srcOrd="0" destOrd="0" parTransId="{E3D4FDC7-79AD-41F2-958D-1DCB0F1A9862}" sibTransId="{6245A0CD-558D-4AF7-83C4-FBBEA017807B}"/>
    <dgm:cxn modelId="{7AFEAFF4-1B80-4D0E-A27B-DC572CA3B890}" type="presOf" srcId="{345C886F-65FD-4D52-A447-E7ADDC788B87}" destId="{DB7752A1-1AFE-45A2-B659-44D1F97DEC6C}" srcOrd="0" destOrd="2" presId="urn:microsoft.com/office/officeart/2005/8/layout/hProcess4"/>
    <dgm:cxn modelId="{3A45D4DD-0787-4545-B9A6-C4178D205ED8}" type="presParOf" srcId="{6C53D4D0-FF8C-4415-A2CC-DCA073D2C804}" destId="{30FE2A16-9D76-4391-8F93-771EE999D1D4}" srcOrd="0" destOrd="0" presId="urn:microsoft.com/office/officeart/2005/8/layout/hProcess4"/>
    <dgm:cxn modelId="{111E9587-3312-47DD-A240-4CCA5DC77FA6}" type="presParOf" srcId="{6C53D4D0-FF8C-4415-A2CC-DCA073D2C804}" destId="{8CB49C5A-B615-4959-88C9-D4B8F95BE6DA}" srcOrd="1" destOrd="0" presId="urn:microsoft.com/office/officeart/2005/8/layout/hProcess4"/>
    <dgm:cxn modelId="{AC040ABC-AA5A-4A33-A14F-E8EBE2EF930B}" type="presParOf" srcId="{6C53D4D0-FF8C-4415-A2CC-DCA073D2C804}" destId="{45992C7A-3C3A-49DE-AB41-11AC468B0474}" srcOrd="2" destOrd="0" presId="urn:microsoft.com/office/officeart/2005/8/layout/hProcess4"/>
    <dgm:cxn modelId="{9C7749A3-EA46-4043-BEB7-78179EEFE67A}" type="presParOf" srcId="{45992C7A-3C3A-49DE-AB41-11AC468B0474}" destId="{0D2957E9-802B-4525-ABE6-EB3E358A103A}" srcOrd="0" destOrd="0" presId="urn:microsoft.com/office/officeart/2005/8/layout/hProcess4"/>
    <dgm:cxn modelId="{B6A134B9-261F-4BCA-9C15-F1804D2094EC}" type="presParOf" srcId="{0D2957E9-802B-4525-ABE6-EB3E358A103A}" destId="{E5392FB0-F1F8-4099-B978-964FD233CF21}" srcOrd="0" destOrd="0" presId="urn:microsoft.com/office/officeart/2005/8/layout/hProcess4"/>
    <dgm:cxn modelId="{9BD886BC-1CF0-4BE6-AD9E-6F8CF945D97B}" type="presParOf" srcId="{0D2957E9-802B-4525-ABE6-EB3E358A103A}" destId="{2F1E57B5-0E20-41BB-A31C-36977B4CED77}" srcOrd="1" destOrd="0" presId="urn:microsoft.com/office/officeart/2005/8/layout/hProcess4"/>
    <dgm:cxn modelId="{1F228AEE-11BE-4AF4-983F-4822CEE9395E}" type="presParOf" srcId="{0D2957E9-802B-4525-ABE6-EB3E358A103A}" destId="{8713641C-AD22-4244-A3B2-F12931D886F8}" srcOrd="2" destOrd="0" presId="urn:microsoft.com/office/officeart/2005/8/layout/hProcess4"/>
    <dgm:cxn modelId="{BF610318-4B7C-4368-98BA-3470AC7FACB1}" type="presParOf" srcId="{0D2957E9-802B-4525-ABE6-EB3E358A103A}" destId="{C97C4993-031C-4740-9850-F239243072B2}" srcOrd="3" destOrd="0" presId="urn:microsoft.com/office/officeart/2005/8/layout/hProcess4"/>
    <dgm:cxn modelId="{D17789FD-2024-4B71-811B-FEA982F128FD}" type="presParOf" srcId="{0D2957E9-802B-4525-ABE6-EB3E358A103A}" destId="{9DC442F6-A3B8-48BA-B031-273B98782E9A}" srcOrd="4" destOrd="0" presId="urn:microsoft.com/office/officeart/2005/8/layout/hProcess4"/>
    <dgm:cxn modelId="{202DDA09-BECD-4A85-98BD-7088C8E97726}" type="presParOf" srcId="{45992C7A-3C3A-49DE-AB41-11AC468B0474}" destId="{34397E4C-84E7-4D5A-87AF-3FA8BA201B09}" srcOrd="1" destOrd="0" presId="urn:microsoft.com/office/officeart/2005/8/layout/hProcess4"/>
    <dgm:cxn modelId="{51FFC1C8-E76E-4879-B119-159692F18801}" type="presParOf" srcId="{45992C7A-3C3A-49DE-AB41-11AC468B0474}" destId="{26CEA596-3392-4F5E-8FAC-AD7A390627B2}" srcOrd="2" destOrd="0" presId="urn:microsoft.com/office/officeart/2005/8/layout/hProcess4"/>
    <dgm:cxn modelId="{AF9DDDAF-1C06-4653-96E9-E44848C869B1}" type="presParOf" srcId="{26CEA596-3392-4F5E-8FAC-AD7A390627B2}" destId="{B2AF9C12-9873-46E7-BC77-44BDE5A81E03}" srcOrd="0" destOrd="0" presId="urn:microsoft.com/office/officeart/2005/8/layout/hProcess4"/>
    <dgm:cxn modelId="{2EEFF1CA-7420-4E0B-815C-1C9ED8A3DF28}" type="presParOf" srcId="{26CEA596-3392-4F5E-8FAC-AD7A390627B2}" destId="{DB7752A1-1AFE-45A2-B659-44D1F97DEC6C}" srcOrd="1" destOrd="0" presId="urn:microsoft.com/office/officeart/2005/8/layout/hProcess4"/>
    <dgm:cxn modelId="{A5E28F4C-DE2A-40A9-8285-7EF65803157F}" type="presParOf" srcId="{26CEA596-3392-4F5E-8FAC-AD7A390627B2}" destId="{68B0E5B2-BEA2-4ECB-8A15-37D29EF165A1}" srcOrd="2" destOrd="0" presId="urn:microsoft.com/office/officeart/2005/8/layout/hProcess4"/>
    <dgm:cxn modelId="{85C30D53-C0D2-45A9-B288-F4D69965B962}" type="presParOf" srcId="{26CEA596-3392-4F5E-8FAC-AD7A390627B2}" destId="{694D0644-F4C5-4383-943E-388C09A26864}" srcOrd="3" destOrd="0" presId="urn:microsoft.com/office/officeart/2005/8/layout/hProcess4"/>
    <dgm:cxn modelId="{52861E5C-8AF9-463F-B118-3BFF594F9816}" type="presParOf" srcId="{26CEA596-3392-4F5E-8FAC-AD7A390627B2}" destId="{7BF91544-0FA0-4173-948C-82A9E7693F90}" srcOrd="4" destOrd="0" presId="urn:microsoft.com/office/officeart/2005/8/layout/hProcess4"/>
    <dgm:cxn modelId="{11E88B58-185A-4F15-AB9B-1A3325C965B2}" type="presParOf" srcId="{45992C7A-3C3A-49DE-AB41-11AC468B0474}" destId="{52FBE7D6-462E-4D14-BD3D-D1FE96695D1C}" srcOrd="3" destOrd="0" presId="urn:microsoft.com/office/officeart/2005/8/layout/hProcess4"/>
    <dgm:cxn modelId="{5B799B9F-C4D4-4178-BE27-5BE90B9D8C43}" type="presParOf" srcId="{45992C7A-3C3A-49DE-AB41-11AC468B0474}" destId="{89E16EC8-A184-4DEB-8828-62CFBF3B591C}" srcOrd="4" destOrd="0" presId="urn:microsoft.com/office/officeart/2005/8/layout/hProcess4"/>
    <dgm:cxn modelId="{51644AED-5EBB-49B7-9EBC-7DD8BC57CEFD}" type="presParOf" srcId="{89E16EC8-A184-4DEB-8828-62CFBF3B591C}" destId="{6BB5FC32-861F-4FA9-A84B-4B17C419D569}" srcOrd="0" destOrd="0" presId="urn:microsoft.com/office/officeart/2005/8/layout/hProcess4"/>
    <dgm:cxn modelId="{0398F63D-CA76-4DE3-8325-0AA562B8297E}" type="presParOf" srcId="{89E16EC8-A184-4DEB-8828-62CFBF3B591C}" destId="{BF5D4C9E-270C-4611-80DE-AE37CDC0A07F}" srcOrd="1" destOrd="0" presId="urn:microsoft.com/office/officeart/2005/8/layout/hProcess4"/>
    <dgm:cxn modelId="{238ABEF3-A2AA-4025-BC1D-B16329A07032}" type="presParOf" srcId="{89E16EC8-A184-4DEB-8828-62CFBF3B591C}" destId="{A36FB27F-D18C-45C4-84AB-69DB3D8163A3}" srcOrd="2" destOrd="0" presId="urn:microsoft.com/office/officeart/2005/8/layout/hProcess4"/>
    <dgm:cxn modelId="{DE9529D7-9AD8-4E81-A364-301060CD44B9}" type="presParOf" srcId="{89E16EC8-A184-4DEB-8828-62CFBF3B591C}" destId="{2A5741FD-1BED-4CEE-873E-AC76BA31A7DE}" srcOrd="3" destOrd="0" presId="urn:microsoft.com/office/officeart/2005/8/layout/hProcess4"/>
    <dgm:cxn modelId="{B868C6A2-8C9A-42F5-819F-80557B782C21}" type="presParOf" srcId="{89E16EC8-A184-4DEB-8828-62CFBF3B591C}" destId="{6B8D00CE-9BBB-4BF2-B652-ECC22791FB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E58DD2-9F31-4BA0-B49F-1BC93D5CF260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167220-4742-4D64-A9D8-C7C8D5A30D2B}">
      <dgm:prSet custT="1"/>
      <dgm:spPr/>
      <dgm:t>
        <a:bodyPr/>
        <a:lstStyle/>
        <a:p>
          <a:r>
            <a:rPr lang="en-US" sz="2800" dirty="0"/>
            <a:t>RTA (Request for Tenancy Application) Approved</a:t>
          </a:r>
        </a:p>
      </dgm:t>
    </dgm:pt>
    <dgm:pt modelId="{957123C1-43C7-481F-9754-E7F1F3C990F0}" type="parTrans" cxnId="{5D7F3F2A-AF93-499A-9ACA-4348E2291708}">
      <dgm:prSet/>
      <dgm:spPr/>
      <dgm:t>
        <a:bodyPr/>
        <a:lstStyle/>
        <a:p>
          <a:endParaRPr lang="en-US"/>
        </a:p>
      </dgm:t>
    </dgm:pt>
    <dgm:pt modelId="{5428432A-2006-42AF-94EF-5B6C6841E026}" type="sibTrans" cxnId="{5D7F3F2A-AF93-499A-9ACA-4348E2291708}">
      <dgm:prSet/>
      <dgm:spPr/>
      <dgm:t>
        <a:bodyPr/>
        <a:lstStyle/>
        <a:p>
          <a:endParaRPr lang="en-US"/>
        </a:p>
      </dgm:t>
    </dgm:pt>
    <dgm:pt modelId="{7079482F-602A-4464-964E-A6E4E0A4A8FB}">
      <dgm:prSet custT="1"/>
      <dgm:spPr/>
      <dgm:t>
        <a:bodyPr/>
        <a:lstStyle/>
        <a:p>
          <a:r>
            <a:rPr lang="en-US" sz="2800" dirty="0"/>
            <a:t>Tenant pays security deposit directly to Landlord</a:t>
          </a:r>
        </a:p>
      </dgm:t>
    </dgm:pt>
    <dgm:pt modelId="{E2E0E499-D303-47F4-8BE2-00829E8F7ECC}" type="parTrans" cxnId="{1608ED4A-8897-4A19-94E4-F8B9C65CF14E}">
      <dgm:prSet/>
      <dgm:spPr/>
      <dgm:t>
        <a:bodyPr/>
        <a:lstStyle/>
        <a:p>
          <a:endParaRPr lang="en-US"/>
        </a:p>
      </dgm:t>
    </dgm:pt>
    <dgm:pt modelId="{A5E237A0-C0B8-4D5D-9F7F-A338BB931D17}" type="sibTrans" cxnId="{1608ED4A-8897-4A19-94E4-F8B9C65CF14E}">
      <dgm:prSet/>
      <dgm:spPr/>
      <dgm:t>
        <a:bodyPr/>
        <a:lstStyle/>
        <a:p>
          <a:endParaRPr lang="en-US"/>
        </a:p>
      </dgm:t>
    </dgm:pt>
    <dgm:pt modelId="{BF6897D6-579A-415E-9DA4-A7341E067A4E}">
      <dgm:prSet custT="1"/>
      <dgm:spPr/>
      <dgm:t>
        <a:bodyPr/>
        <a:lstStyle/>
        <a:p>
          <a:r>
            <a:rPr lang="en-US" sz="2800" dirty="0"/>
            <a:t>PHA Conducts Inspection of Property</a:t>
          </a:r>
        </a:p>
      </dgm:t>
    </dgm:pt>
    <dgm:pt modelId="{429A5FFC-8398-46F4-8E97-6AC8844280AE}" type="sibTrans" cxnId="{A24523AE-7EF2-46D3-A02F-229F448D7681}">
      <dgm:prSet/>
      <dgm:spPr/>
      <dgm:t>
        <a:bodyPr/>
        <a:lstStyle/>
        <a:p>
          <a:endParaRPr lang="en-US"/>
        </a:p>
      </dgm:t>
    </dgm:pt>
    <dgm:pt modelId="{6BB6B956-69E6-42E6-B81D-E8E4E6157870}" type="parTrans" cxnId="{A24523AE-7EF2-46D3-A02F-229F448D7681}">
      <dgm:prSet/>
      <dgm:spPr/>
      <dgm:t>
        <a:bodyPr/>
        <a:lstStyle/>
        <a:p>
          <a:endParaRPr lang="en-US"/>
        </a:p>
      </dgm:t>
    </dgm:pt>
    <dgm:pt modelId="{9C16B7CA-C624-4D04-A2B3-C1912E661A24}">
      <dgm:prSet custT="1"/>
      <dgm:spPr/>
      <dgm:t>
        <a:bodyPr/>
        <a:lstStyle/>
        <a:p>
          <a:r>
            <a:rPr lang="en-US" sz="2800" dirty="0"/>
            <a:t>Rent Offer Made to Landlord</a:t>
          </a:r>
        </a:p>
      </dgm:t>
    </dgm:pt>
    <dgm:pt modelId="{0E67F70D-A6BD-48CA-811A-B24107AB108F}" type="parTrans" cxnId="{2F8D9832-866E-4888-AEE0-ADE66E88E1E6}">
      <dgm:prSet/>
      <dgm:spPr/>
      <dgm:t>
        <a:bodyPr/>
        <a:lstStyle/>
        <a:p>
          <a:endParaRPr lang="en-US"/>
        </a:p>
      </dgm:t>
    </dgm:pt>
    <dgm:pt modelId="{98EC9710-5B9A-4753-9FAC-D3C467200BB9}" type="sibTrans" cxnId="{2F8D9832-866E-4888-AEE0-ADE66E88E1E6}">
      <dgm:prSet/>
      <dgm:spPr/>
      <dgm:t>
        <a:bodyPr/>
        <a:lstStyle/>
        <a:p>
          <a:endParaRPr lang="en-US"/>
        </a:p>
      </dgm:t>
    </dgm:pt>
    <dgm:pt modelId="{53281CD6-A1A4-416A-BC35-561276076763}">
      <dgm:prSet custT="1"/>
      <dgm:spPr/>
      <dgm:t>
        <a:bodyPr/>
        <a:lstStyle/>
        <a:p>
          <a:r>
            <a:rPr lang="en-US" sz="2800" dirty="0"/>
            <a:t>Paperwork Signed</a:t>
          </a:r>
        </a:p>
      </dgm:t>
    </dgm:pt>
    <dgm:pt modelId="{74753ECB-B9FF-45FC-B952-4638283C3D79}" type="parTrans" cxnId="{42475563-A21C-4081-943E-88E2DABD6831}">
      <dgm:prSet/>
      <dgm:spPr/>
      <dgm:t>
        <a:bodyPr/>
        <a:lstStyle/>
        <a:p>
          <a:endParaRPr lang="en-US"/>
        </a:p>
      </dgm:t>
    </dgm:pt>
    <dgm:pt modelId="{BC054EB1-E81D-42C1-854C-A327E7309B7E}" type="sibTrans" cxnId="{42475563-A21C-4081-943E-88E2DABD6831}">
      <dgm:prSet/>
      <dgm:spPr/>
      <dgm:t>
        <a:bodyPr/>
        <a:lstStyle/>
        <a:p>
          <a:endParaRPr lang="en-US"/>
        </a:p>
      </dgm:t>
    </dgm:pt>
    <dgm:pt modelId="{ED839918-D294-4205-A64A-B2F0A55258D9}" type="pres">
      <dgm:prSet presAssocID="{FCE58DD2-9F31-4BA0-B49F-1BC93D5CF260}" presName="outerComposite" presStyleCnt="0">
        <dgm:presLayoutVars>
          <dgm:chMax val="5"/>
          <dgm:dir/>
          <dgm:resizeHandles val="exact"/>
        </dgm:presLayoutVars>
      </dgm:prSet>
      <dgm:spPr/>
    </dgm:pt>
    <dgm:pt modelId="{19F2684D-1812-404C-97BF-CFCE013EC628}" type="pres">
      <dgm:prSet presAssocID="{FCE58DD2-9F31-4BA0-B49F-1BC93D5CF260}" presName="dummyMaxCanvas" presStyleCnt="0">
        <dgm:presLayoutVars/>
      </dgm:prSet>
      <dgm:spPr/>
    </dgm:pt>
    <dgm:pt modelId="{2326AFF2-9300-4D8F-B86C-D91CE5CAF163}" type="pres">
      <dgm:prSet presAssocID="{FCE58DD2-9F31-4BA0-B49F-1BC93D5CF260}" presName="FiveNodes_1" presStyleLbl="node1" presStyleIdx="0" presStyleCnt="5">
        <dgm:presLayoutVars>
          <dgm:bulletEnabled val="1"/>
        </dgm:presLayoutVars>
      </dgm:prSet>
      <dgm:spPr/>
    </dgm:pt>
    <dgm:pt modelId="{E7E25F9B-232B-4CC9-8AC0-05570C147A7A}" type="pres">
      <dgm:prSet presAssocID="{FCE58DD2-9F31-4BA0-B49F-1BC93D5CF260}" presName="FiveNodes_2" presStyleLbl="node1" presStyleIdx="1" presStyleCnt="5">
        <dgm:presLayoutVars>
          <dgm:bulletEnabled val="1"/>
        </dgm:presLayoutVars>
      </dgm:prSet>
      <dgm:spPr/>
    </dgm:pt>
    <dgm:pt modelId="{0B0F924C-5C01-410A-A78A-B53F4376302F}" type="pres">
      <dgm:prSet presAssocID="{FCE58DD2-9F31-4BA0-B49F-1BC93D5CF260}" presName="FiveNodes_3" presStyleLbl="node1" presStyleIdx="2" presStyleCnt="5">
        <dgm:presLayoutVars>
          <dgm:bulletEnabled val="1"/>
        </dgm:presLayoutVars>
      </dgm:prSet>
      <dgm:spPr/>
    </dgm:pt>
    <dgm:pt modelId="{5DED08D0-315C-479A-A79C-6CB0F86EAA16}" type="pres">
      <dgm:prSet presAssocID="{FCE58DD2-9F31-4BA0-B49F-1BC93D5CF260}" presName="FiveNodes_4" presStyleLbl="node1" presStyleIdx="3" presStyleCnt="5">
        <dgm:presLayoutVars>
          <dgm:bulletEnabled val="1"/>
        </dgm:presLayoutVars>
      </dgm:prSet>
      <dgm:spPr/>
    </dgm:pt>
    <dgm:pt modelId="{CDF0AF36-BBC8-42B9-A0FE-069C9D10F889}" type="pres">
      <dgm:prSet presAssocID="{FCE58DD2-9F31-4BA0-B49F-1BC93D5CF260}" presName="FiveNodes_5" presStyleLbl="node1" presStyleIdx="4" presStyleCnt="5">
        <dgm:presLayoutVars>
          <dgm:bulletEnabled val="1"/>
        </dgm:presLayoutVars>
      </dgm:prSet>
      <dgm:spPr/>
    </dgm:pt>
    <dgm:pt modelId="{1F0ADAC5-D60D-4169-9D1A-526E52AB5067}" type="pres">
      <dgm:prSet presAssocID="{FCE58DD2-9F31-4BA0-B49F-1BC93D5CF260}" presName="FiveConn_1-2" presStyleLbl="fgAccFollowNode1" presStyleIdx="0" presStyleCnt="4">
        <dgm:presLayoutVars>
          <dgm:bulletEnabled val="1"/>
        </dgm:presLayoutVars>
      </dgm:prSet>
      <dgm:spPr/>
    </dgm:pt>
    <dgm:pt modelId="{7E068B6F-3AF6-409C-900D-370514C6187B}" type="pres">
      <dgm:prSet presAssocID="{FCE58DD2-9F31-4BA0-B49F-1BC93D5CF260}" presName="FiveConn_2-3" presStyleLbl="fgAccFollowNode1" presStyleIdx="1" presStyleCnt="4">
        <dgm:presLayoutVars>
          <dgm:bulletEnabled val="1"/>
        </dgm:presLayoutVars>
      </dgm:prSet>
      <dgm:spPr/>
    </dgm:pt>
    <dgm:pt modelId="{64EDD958-1858-4DF9-997F-8955766D391F}" type="pres">
      <dgm:prSet presAssocID="{FCE58DD2-9F31-4BA0-B49F-1BC93D5CF260}" presName="FiveConn_3-4" presStyleLbl="fgAccFollowNode1" presStyleIdx="2" presStyleCnt="4">
        <dgm:presLayoutVars>
          <dgm:bulletEnabled val="1"/>
        </dgm:presLayoutVars>
      </dgm:prSet>
      <dgm:spPr/>
    </dgm:pt>
    <dgm:pt modelId="{5D7C4BB2-7ACC-4469-B0A3-4EB8C340E6D0}" type="pres">
      <dgm:prSet presAssocID="{FCE58DD2-9F31-4BA0-B49F-1BC93D5CF260}" presName="FiveConn_4-5" presStyleLbl="fgAccFollowNode1" presStyleIdx="3" presStyleCnt="4">
        <dgm:presLayoutVars>
          <dgm:bulletEnabled val="1"/>
        </dgm:presLayoutVars>
      </dgm:prSet>
      <dgm:spPr/>
    </dgm:pt>
    <dgm:pt modelId="{DB5CDCB4-C1D4-4D68-9B86-1E9BBD615AB5}" type="pres">
      <dgm:prSet presAssocID="{FCE58DD2-9F31-4BA0-B49F-1BC93D5CF260}" presName="FiveNodes_1_text" presStyleLbl="node1" presStyleIdx="4" presStyleCnt="5">
        <dgm:presLayoutVars>
          <dgm:bulletEnabled val="1"/>
        </dgm:presLayoutVars>
      </dgm:prSet>
      <dgm:spPr/>
    </dgm:pt>
    <dgm:pt modelId="{7F1FFEFD-EF03-4F41-B56D-C316A31F88CD}" type="pres">
      <dgm:prSet presAssocID="{FCE58DD2-9F31-4BA0-B49F-1BC93D5CF260}" presName="FiveNodes_2_text" presStyleLbl="node1" presStyleIdx="4" presStyleCnt="5">
        <dgm:presLayoutVars>
          <dgm:bulletEnabled val="1"/>
        </dgm:presLayoutVars>
      </dgm:prSet>
      <dgm:spPr/>
    </dgm:pt>
    <dgm:pt modelId="{B0EB67BE-9D4F-450F-B4E8-62AD1E801C33}" type="pres">
      <dgm:prSet presAssocID="{FCE58DD2-9F31-4BA0-B49F-1BC93D5CF260}" presName="FiveNodes_3_text" presStyleLbl="node1" presStyleIdx="4" presStyleCnt="5">
        <dgm:presLayoutVars>
          <dgm:bulletEnabled val="1"/>
        </dgm:presLayoutVars>
      </dgm:prSet>
      <dgm:spPr/>
    </dgm:pt>
    <dgm:pt modelId="{133CE626-2ABD-4746-BA82-6EEAAD5A9050}" type="pres">
      <dgm:prSet presAssocID="{FCE58DD2-9F31-4BA0-B49F-1BC93D5CF260}" presName="FiveNodes_4_text" presStyleLbl="node1" presStyleIdx="4" presStyleCnt="5">
        <dgm:presLayoutVars>
          <dgm:bulletEnabled val="1"/>
        </dgm:presLayoutVars>
      </dgm:prSet>
      <dgm:spPr/>
    </dgm:pt>
    <dgm:pt modelId="{BF4C1689-94E0-437B-9A78-20F68DD32340}" type="pres">
      <dgm:prSet presAssocID="{FCE58DD2-9F31-4BA0-B49F-1BC93D5CF26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D7F3F2A-AF93-499A-9ACA-4348E2291708}" srcId="{FCE58DD2-9F31-4BA0-B49F-1BC93D5CF260}" destId="{57167220-4742-4D64-A9D8-C7C8D5A30D2B}" srcOrd="0" destOrd="0" parTransId="{957123C1-43C7-481F-9754-E7F1F3C990F0}" sibTransId="{5428432A-2006-42AF-94EF-5B6C6841E026}"/>
    <dgm:cxn modelId="{2F8D9832-866E-4888-AEE0-ADE66E88E1E6}" srcId="{FCE58DD2-9F31-4BA0-B49F-1BC93D5CF260}" destId="{9C16B7CA-C624-4D04-A2B3-C1912E661A24}" srcOrd="2" destOrd="0" parTransId="{0E67F70D-A6BD-48CA-811A-B24107AB108F}" sibTransId="{98EC9710-5B9A-4753-9FAC-D3C467200BB9}"/>
    <dgm:cxn modelId="{CA11D53D-A67F-4FB3-95C9-3AB90A0841B8}" type="presOf" srcId="{A5E237A0-C0B8-4D5D-9F7F-A338BB931D17}" destId="{5D7C4BB2-7ACC-4469-B0A3-4EB8C340E6D0}" srcOrd="0" destOrd="0" presId="urn:microsoft.com/office/officeart/2005/8/layout/vProcess5"/>
    <dgm:cxn modelId="{42475563-A21C-4081-943E-88E2DABD6831}" srcId="{FCE58DD2-9F31-4BA0-B49F-1BC93D5CF260}" destId="{53281CD6-A1A4-416A-BC35-561276076763}" srcOrd="4" destOrd="0" parTransId="{74753ECB-B9FF-45FC-B952-4638283C3D79}" sibTransId="{BC054EB1-E81D-42C1-854C-A327E7309B7E}"/>
    <dgm:cxn modelId="{7AD50865-4EAD-487B-8B9A-97BA5B6C4C13}" type="presOf" srcId="{98EC9710-5B9A-4753-9FAC-D3C467200BB9}" destId="{64EDD958-1858-4DF9-997F-8955766D391F}" srcOrd="0" destOrd="0" presId="urn:microsoft.com/office/officeart/2005/8/layout/vProcess5"/>
    <dgm:cxn modelId="{0E5AD167-110D-4C12-81A4-D8919165E189}" type="presOf" srcId="{53281CD6-A1A4-416A-BC35-561276076763}" destId="{CDF0AF36-BBC8-42B9-A0FE-069C9D10F889}" srcOrd="0" destOrd="0" presId="urn:microsoft.com/office/officeart/2005/8/layout/vProcess5"/>
    <dgm:cxn modelId="{1608ED4A-8897-4A19-94E4-F8B9C65CF14E}" srcId="{FCE58DD2-9F31-4BA0-B49F-1BC93D5CF260}" destId="{7079482F-602A-4464-964E-A6E4E0A4A8FB}" srcOrd="3" destOrd="0" parTransId="{E2E0E499-D303-47F4-8BE2-00829E8F7ECC}" sibTransId="{A5E237A0-C0B8-4D5D-9F7F-A338BB931D17}"/>
    <dgm:cxn modelId="{6DD82755-3291-44DE-A5A4-2050B1E73A10}" type="presOf" srcId="{53281CD6-A1A4-416A-BC35-561276076763}" destId="{BF4C1689-94E0-437B-9A78-20F68DD32340}" srcOrd="1" destOrd="0" presId="urn:microsoft.com/office/officeart/2005/8/layout/vProcess5"/>
    <dgm:cxn modelId="{7F547B55-8B1C-4178-BDB1-85337F605503}" type="presOf" srcId="{FCE58DD2-9F31-4BA0-B49F-1BC93D5CF260}" destId="{ED839918-D294-4205-A64A-B2F0A55258D9}" srcOrd="0" destOrd="0" presId="urn:microsoft.com/office/officeart/2005/8/layout/vProcess5"/>
    <dgm:cxn modelId="{26AFDC5A-2B1E-4904-B644-F5E55EF9CB89}" type="presOf" srcId="{7079482F-602A-4464-964E-A6E4E0A4A8FB}" destId="{5DED08D0-315C-479A-A79C-6CB0F86EAA16}" srcOrd="0" destOrd="0" presId="urn:microsoft.com/office/officeart/2005/8/layout/vProcess5"/>
    <dgm:cxn modelId="{9F1BD28D-8470-418F-BA36-F49BC8B9C3E0}" type="presOf" srcId="{BF6897D6-579A-415E-9DA4-A7341E067A4E}" destId="{7F1FFEFD-EF03-4F41-B56D-C316A31F88CD}" srcOrd="1" destOrd="0" presId="urn:microsoft.com/office/officeart/2005/8/layout/vProcess5"/>
    <dgm:cxn modelId="{B76F55A1-34BB-435B-AFF0-7464381524E3}" type="presOf" srcId="{9C16B7CA-C624-4D04-A2B3-C1912E661A24}" destId="{0B0F924C-5C01-410A-A78A-B53F4376302F}" srcOrd="0" destOrd="0" presId="urn:microsoft.com/office/officeart/2005/8/layout/vProcess5"/>
    <dgm:cxn modelId="{547416A6-E346-4C32-98BE-DDC82E714E27}" type="presOf" srcId="{BF6897D6-579A-415E-9DA4-A7341E067A4E}" destId="{E7E25F9B-232B-4CC9-8AC0-05570C147A7A}" srcOrd="0" destOrd="0" presId="urn:microsoft.com/office/officeart/2005/8/layout/vProcess5"/>
    <dgm:cxn modelId="{A24523AE-7EF2-46D3-A02F-229F448D7681}" srcId="{FCE58DD2-9F31-4BA0-B49F-1BC93D5CF260}" destId="{BF6897D6-579A-415E-9DA4-A7341E067A4E}" srcOrd="1" destOrd="0" parTransId="{6BB6B956-69E6-42E6-B81D-E8E4E6157870}" sibTransId="{429A5FFC-8398-46F4-8E97-6AC8844280AE}"/>
    <dgm:cxn modelId="{BD3FB8BF-41C7-4431-84DE-8A82BD8EDF8A}" type="presOf" srcId="{429A5FFC-8398-46F4-8E97-6AC8844280AE}" destId="{7E068B6F-3AF6-409C-900D-370514C6187B}" srcOrd="0" destOrd="0" presId="urn:microsoft.com/office/officeart/2005/8/layout/vProcess5"/>
    <dgm:cxn modelId="{29FA02C0-5469-4F34-97D0-C879A4305DE6}" type="presOf" srcId="{5428432A-2006-42AF-94EF-5B6C6841E026}" destId="{1F0ADAC5-D60D-4169-9D1A-526E52AB5067}" srcOrd="0" destOrd="0" presId="urn:microsoft.com/office/officeart/2005/8/layout/vProcess5"/>
    <dgm:cxn modelId="{04EA46C5-03EF-47AF-A17C-E4D485E2DE31}" type="presOf" srcId="{57167220-4742-4D64-A9D8-C7C8D5A30D2B}" destId="{DB5CDCB4-C1D4-4D68-9B86-1E9BBD615AB5}" srcOrd="1" destOrd="0" presId="urn:microsoft.com/office/officeart/2005/8/layout/vProcess5"/>
    <dgm:cxn modelId="{A0D883D8-F7A1-4455-8459-0553305001AA}" type="presOf" srcId="{57167220-4742-4D64-A9D8-C7C8D5A30D2B}" destId="{2326AFF2-9300-4D8F-B86C-D91CE5CAF163}" srcOrd="0" destOrd="0" presId="urn:microsoft.com/office/officeart/2005/8/layout/vProcess5"/>
    <dgm:cxn modelId="{7CE765EC-88AB-41E0-A2A2-AFEF1797070E}" type="presOf" srcId="{7079482F-602A-4464-964E-A6E4E0A4A8FB}" destId="{133CE626-2ABD-4746-BA82-6EEAAD5A9050}" srcOrd="1" destOrd="0" presId="urn:microsoft.com/office/officeart/2005/8/layout/vProcess5"/>
    <dgm:cxn modelId="{55DE9AF4-34CA-4836-83AE-63B07518997B}" type="presOf" srcId="{9C16B7CA-C624-4D04-A2B3-C1912E661A24}" destId="{B0EB67BE-9D4F-450F-B4E8-62AD1E801C33}" srcOrd="1" destOrd="0" presId="urn:microsoft.com/office/officeart/2005/8/layout/vProcess5"/>
    <dgm:cxn modelId="{8F508747-56AB-473F-8300-47308CB7021A}" type="presParOf" srcId="{ED839918-D294-4205-A64A-B2F0A55258D9}" destId="{19F2684D-1812-404C-97BF-CFCE013EC628}" srcOrd="0" destOrd="0" presId="urn:microsoft.com/office/officeart/2005/8/layout/vProcess5"/>
    <dgm:cxn modelId="{72733672-9D82-48B8-B681-C71F1723500A}" type="presParOf" srcId="{ED839918-D294-4205-A64A-B2F0A55258D9}" destId="{2326AFF2-9300-4D8F-B86C-D91CE5CAF163}" srcOrd="1" destOrd="0" presId="urn:microsoft.com/office/officeart/2005/8/layout/vProcess5"/>
    <dgm:cxn modelId="{D0C911E7-9C5C-4A48-AA33-31853FEDE8EE}" type="presParOf" srcId="{ED839918-D294-4205-A64A-B2F0A55258D9}" destId="{E7E25F9B-232B-4CC9-8AC0-05570C147A7A}" srcOrd="2" destOrd="0" presId="urn:microsoft.com/office/officeart/2005/8/layout/vProcess5"/>
    <dgm:cxn modelId="{FED32DFC-F123-47C2-BCAA-1BFD9FF77129}" type="presParOf" srcId="{ED839918-D294-4205-A64A-B2F0A55258D9}" destId="{0B0F924C-5C01-410A-A78A-B53F4376302F}" srcOrd="3" destOrd="0" presId="urn:microsoft.com/office/officeart/2005/8/layout/vProcess5"/>
    <dgm:cxn modelId="{A2FB70A4-34CA-40FC-B108-2C6F8B8A3245}" type="presParOf" srcId="{ED839918-D294-4205-A64A-B2F0A55258D9}" destId="{5DED08D0-315C-479A-A79C-6CB0F86EAA16}" srcOrd="4" destOrd="0" presId="urn:microsoft.com/office/officeart/2005/8/layout/vProcess5"/>
    <dgm:cxn modelId="{C924404D-423B-4C77-A592-1CAA445942B0}" type="presParOf" srcId="{ED839918-D294-4205-A64A-B2F0A55258D9}" destId="{CDF0AF36-BBC8-42B9-A0FE-069C9D10F889}" srcOrd="5" destOrd="0" presId="urn:microsoft.com/office/officeart/2005/8/layout/vProcess5"/>
    <dgm:cxn modelId="{ABE19C12-6BB7-4DC0-9EB9-987B84477968}" type="presParOf" srcId="{ED839918-D294-4205-A64A-B2F0A55258D9}" destId="{1F0ADAC5-D60D-4169-9D1A-526E52AB5067}" srcOrd="6" destOrd="0" presId="urn:microsoft.com/office/officeart/2005/8/layout/vProcess5"/>
    <dgm:cxn modelId="{0C937826-32AF-4F3B-83CE-08D728F067B8}" type="presParOf" srcId="{ED839918-D294-4205-A64A-B2F0A55258D9}" destId="{7E068B6F-3AF6-409C-900D-370514C6187B}" srcOrd="7" destOrd="0" presId="urn:microsoft.com/office/officeart/2005/8/layout/vProcess5"/>
    <dgm:cxn modelId="{D7FB77C3-1DB4-44EF-993B-DFE1CC346238}" type="presParOf" srcId="{ED839918-D294-4205-A64A-B2F0A55258D9}" destId="{64EDD958-1858-4DF9-997F-8955766D391F}" srcOrd="8" destOrd="0" presId="urn:microsoft.com/office/officeart/2005/8/layout/vProcess5"/>
    <dgm:cxn modelId="{6EF63D89-F83C-4F0E-8277-D35AA2AE1C92}" type="presParOf" srcId="{ED839918-D294-4205-A64A-B2F0A55258D9}" destId="{5D7C4BB2-7ACC-4469-B0A3-4EB8C340E6D0}" srcOrd="9" destOrd="0" presId="urn:microsoft.com/office/officeart/2005/8/layout/vProcess5"/>
    <dgm:cxn modelId="{0C141D8E-FDE1-45C0-A75E-BA44E45B1D89}" type="presParOf" srcId="{ED839918-D294-4205-A64A-B2F0A55258D9}" destId="{DB5CDCB4-C1D4-4D68-9B86-1E9BBD615AB5}" srcOrd="10" destOrd="0" presId="urn:microsoft.com/office/officeart/2005/8/layout/vProcess5"/>
    <dgm:cxn modelId="{933B16A6-621E-4B34-8BA4-9704936C74E8}" type="presParOf" srcId="{ED839918-D294-4205-A64A-B2F0A55258D9}" destId="{7F1FFEFD-EF03-4F41-B56D-C316A31F88CD}" srcOrd="11" destOrd="0" presId="urn:microsoft.com/office/officeart/2005/8/layout/vProcess5"/>
    <dgm:cxn modelId="{7A28FCF3-170A-45BF-AC88-C0F3232054F8}" type="presParOf" srcId="{ED839918-D294-4205-A64A-B2F0A55258D9}" destId="{B0EB67BE-9D4F-450F-B4E8-62AD1E801C33}" srcOrd="12" destOrd="0" presId="urn:microsoft.com/office/officeart/2005/8/layout/vProcess5"/>
    <dgm:cxn modelId="{DD70F4DE-DFD5-475B-93AF-8F1CED78D807}" type="presParOf" srcId="{ED839918-D294-4205-A64A-B2F0A55258D9}" destId="{133CE626-2ABD-4746-BA82-6EEAAD5A9050}" srcOrd="13" destOrd="0" presId="urn:microsoft.com/office/officeart/2005/8/layout/vProcess5"/>
    <dgm:cxn modelId="{19768F65-936C-4E62-A946-AB158A16D61D}" type="presParOf" srcId="{ED839918-D294-4205-A64A-B2F0A55258D9}" destId="{BF4C1689-94E0-437B-9A78-20F68DD3234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2C458D-9F01-4B4C-B7F2-E6E5B744DB95}" type="doc">
      <dgm:prSet loTypeId="urn:microsoft.com/office/officeart/2005/8/layout/equation2" loCatId="relationship" qsTypeId="urn:microsoft.com/office/officeart/2005/8/quickstyle/simple4" qsCatId="simple" csTypeId="urn:microsoft.com/office/officeart/2005/8/colors/accent6_2" csCatId="accent6" phldr="1"/>
      <dgm:spPr/>
    </dgm:pt>
    <dgm:pt modelId="{E8A6B13F-13D3-4531-84FD-0CA578C880B5}">
      <dgm:prSet phldrT="[Text]"/>
      <dgm:spPr/>
      <dgm:t>
        <a:bodyPr/>
        <a:lstStyle/>
        <a:p>
          <a:r>
            <a:rPr lang="en-US" dirty="0"/>
            <a:t>Tenant</a:t>
          </a:r>
        </a:p>
      </dgm:t>
    </dgm:pt>
    <dgm:pt modelId="{4D324216-FA56-427D-BB64-92A394C55606}" type="parTrans" cxnId="{D3C934C8-A8C9-46EE-97DD-1CB76C32D2A5}">
      <dgm:prSet/>
      <dgm:spPr/>
      <dgm:t>
        <a:bodyPr/>
        <a:lstStyle/>
        <a:p>
          <a:pPr algn="ctr"/>
          <a:endParaRPr lang="en-US"/>
        </a:p>
      </dgm:t>
    </dgm:pt>
    <dgm:pt modelId="{AF989B14-0284-475C-9831-C78F2A006EE0}" type="sibTrans" cxnId="{D3C934C8-A8C9-46EE-97DD-1CB76C32D2A5}">
      <dgm:prSet/>
      <dgm:spPr/>
      <dgm:t>
        <a:bodyPr/>
        <a:lstStyle/>
        <a:p>
          <a:endParaRPr lang="en-US"/>
        </a:p>
      </dgm:t>
    </dgm:pt>
    <dgm:pt modelId="{EB85DEB3-0025-4D2C-9B0E-A4DBBA46B52A}">
      <dgm:prSet phldrT="[Text]"/>
      <dgm:spPr/>
      <dgm:t>
        <a:bodyPr/>
        <a:lstStyle/>
        <a:p>
          <a:r>
            <a:rPr lang="en-US"/>
            <a:t>PHA</a:t>
          </a:r>
        </a:p>
      </dgm:t>
    </dgm:pt>
    <dgm:pt modelId="{9A1AA059-075B-44F1-8A3C-0E8F3E1D49AD}" type="parTrans" cxnId="{AD8A99FA-2597-4E10-BD7C-E1354ED7A89A}">
      <dgm:prSet/>
      <dgm:spPr/>
      <dgm:t>
        <a:bodyPr/>
        <a:lstStyle/>
        <a:p>
          <a:pPr algn="ctr"/>
          <a:endParaRPr lang="en-US"/>
        </a:p>
      </dgm:t>
    </dgm:pt>
    <dgm:pt modelId="{D58616F4-731D-433A-A937-40975B7CD141}" type="sibTrans" cxnId="{AD8A99FA-2597-4E10-BD7C-E1354ED7A89A}">
      <dgm:prSet/>
      <dgm:spPr/>
      <dgm:t>
        <a:bodyPr/>
        <a:lstStyle/>
        <a:p>
          <a:endParaRPr lang="en-US"/>
        </a:p>
      </dgm:t>
    </dgm:pt>
    <dgm:pt modelId="{B126848E-DD4A-4B68-8D87-12284144C4F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Rent &amp; Utilities</a:t>
          </a:r>
        </a:p>
      </dgm:t>
    </dgm:pt>
    <dgm:pt modelId="{30E988C4-581C-4083-AC1A-A826039136DF}" type="parTrans" cxnId="{D7396D1D-58E0-4DD7-A234-4AC8532A5301}">
      <dgm:prSet/>
      <dgm:spPr/>
      <dgm:t>
        <a:bodyPr/>
        <a:lstStyle/>
        <a:p>
          <a:pPr algn="ctr"/>
          <a:endParaRPr lang="en-US"/>
        </a:p>
      </dgm:t>
    </dgm:pt>
    <dgm:pt modelId="{6EBEC0A7-C96D-4271-8B56-524B940451B0}" type="sibTrans" cxnId="{D7396D1D-58E0-4DD7-A234-4AC8532A5301}">
      <dgm:prSet/>
      <dgm:spPr/>
      <dgm:t>
        <a:bodyPr/>
        <a:lstStyle/>
        <a:p>
          <a:endParaRPr lang="en-US"/>
        </a:p>
      </dgm:t>
    </dgm:pt>
    <dgm:pt modelId="{F8AF0B67-3E98-496C-9549-67AB7CF89996}" type="pres">
      <dgm:prSet presAssocID="{312C458D-9F01-4B4C-B7F2-E6E5B744DB95}" presName="Name0" presStyleCnt="0">
        <dgm:presLayoutVars>
          <dgm:dir/>
          <dgm:resizeHandles val="exact"/>
        </dgm:presLayoutVars>
      </dgm:prSet>
      <dgm:spPr/>
    </dgm:pt>
    <dgm:pt modelId="{09BA4054-9E26-4D24-AE35-15B331D90AC7}" type="pres">
      <dgm:prSet presAssocID="{312C458D-9F01-4B4C-B7F2-E6E5B744DB95}" presName="vNodes" presStyleCnt="0"/>
      <dgm:spPr/>
    </dgm:pt>
    <dgm:pt modelId="{807E6D6C-12F6-4E1E-BFC3-E45B8A2BD149}" type="pres">
      <dgm:prSet presAssocID="{E8A6B13F-13D3-4531-84FD-0CA578C880B5}" presName="node" presStyleLbl="node1" presStyleIdx="0" presStyleCnt="3">
        <dgm:presLayoutVars>
          <dgm:bulletEnabled val="1"/>
        </dgm:presLayoutVars>
      </dgm:prSet>
      <dgm:spPr/>
    </dgm:pt>
    <dgm:pt modelId="{595632E0-72B0-4DDA-A789-E09F596FB4EB}" type="pres">
      <dgm:prSet presAssocID="{AF989B14-0284-475C-9831-C78F2A006EE0}" presName="spacerT" presStyleCnt="0"/>
      <dgm:spPr/>
    </dgm:pt>
    <dgm:pt modelId="{B6DF7CE0-0561-4B9C-9A10-F7035FC1AD4E}" type="pres">
      <dgm:prSet presAssocID="{AF989B14-0284-475C-9831-C78F2A006EE0}" presName="sibTrans" presStyleLbl="sibTrans2D1" presStyleIdx="0" presStyleCnt="2"/>
      <dgm:spPr/>
    </dgm:pt>
    <dgm:pt modelId="{00D49D6C-A3C5-4820-8974-60FC3B89A356}" type="pres">
      <dgm:prSet presAssocID="{AF989B14-0284-475C-9831-C78F2A006EE0}" presName="spacerB" presStyleCnt="0"/>
      <dgm:spPr/>
    </dgm:pt>
    <dgm:pt modelId="{B036FCFE-E126-419F-A9A5-BE42C4F7F018}" type="pres">
      <dgm:prSet presAssocID="{EB85DEB3-0025-4D2C-9B0E-A4DBBA46B52A}" presName="node" presStyleLbl="node1" presStyleIdx="1" presStyleCnt="3">
        <dgm:presLayoutVars>
          <dgm:bulletEnabled val="1"/>
        </dgm:presLayoutVars>
      </dgm:prSet>
      <dgm:spPr/>
    </dgm:pt>
    <dgm:pt modelId="{7ED1ECF4-5EEE-4541-917E-DE384C45086F}" type="pres">
      <dgm:prSet presAssocID="{312C458D-9F01-4B4C-B7F2-E6E5B744DB95}" presName="sibTransLast" presStyleLbl="sibTrans2D1" presStyleIdx="1" presStyleCnt="2"/>
      <dgm:spPr/>
    </dgm:pt>
    <dgm:pt modelId="{84861310-F048-4E8D-90AF-13525FEAC1B4}" type="pres">
      <dgm:prSet presAssocID="{312C458D-9F01-4B4C-B7F2-E6E5B744DB95}" presName="connectorText" presStyleLbl="sibTrans2D1" presStyleIdx="1" presStyleCnt="2"/>
      <dgm:spPr/>
    </dgm:pt>
    <dgm:pt modelId="{98932A6D-B4C5-41DC-AE9A-B497295BE443}" type="pres">
      <dgm:prSet presAssocID="{312C458D-9F01-4B4C-B7F2-E6E5B744DB95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D7396D1D-58E0-4DD7-A234-4AC8532A5301}" srcId="{312C458D-9F01-4B4C-B7F2-E6E5B744DB95}" destId="{B126848E-DD4A-4B68-8D87-12284144C4F9}" srcOrd="2" destOrd="0" parTransId="{30E988C4-581C-4083-AC1A-A826039136DF}" sibTransId="{6EBEC0A7-C96D-4271-8B56-524B940451B0}"/>
    <dgm:cxn modelId="{F9214135-961B-4F4C-83E9-649C3D94F13F}" type="presOf" srcId="{E8A6B13F-13D3-4531-84FD-0CA578C880B5}" destId="{807E6D6C-12F6-4E1E-BFC3-E45B8A2BD149}" srcOrd="0" destOrd="0" presId="urn:microsoft.com/office/officeart/2005/8/layout/equation2"/>
    <dgm:cxn modelId="{D57A893F-8056-4B2E-BBF2-C3CE7C4B514A}" type="presOf" srcId="{D58616F4-731D-433A-A937-40975B7CD141}" destId="{7ED1ECF4-5EEE-4541-917E-DE384C45086F}" srcOrd="0" destOrd="0" presId="urn:microsoft.com/office/officeart/2005/8/layout/equation2"/>
    <dgm:cxn modelId="{78C9A440-E5D0-4028-83E3-B0D1AC2B69C8}" type="presOf" srcId="{EB85DEB3-0025-4D2C-9B0E-A4DBBA46B52A}" destId="{B036FCFE-E126-419F-A9A5-BE42C4F7F018}" srcOrd="0" destOrd="0" presId="urn:microsoft.com/office/officeart/2005/8/layout/equation2"/>
    <dgm:cxn modelId="{0007DF40-51F7-4F8A-A284-829184BCEC19}" type="presOf" srcId="{AF989B14-0284-475C-9831-C78F2A006EE0}" destId="{B6DF7CE0-0561-4B9C-9A10-F7035FC1AD4E}" srcOrd="0" destOrd="0" presId="urn:microsoft.com/office/officeart/2005/8/layout/equation2"/>
    <dgm:cxn modelId="{60218992-302F-446D-AFB9-FC4138EA6EAD}" type="presOf" srcId="{D58616F4-731D-433A-A937-40975B7CD141}" destId="{84861310-F048-4E8D-90AF-13525FEAC1B4}" srcOrd="1" destOrd="0" presId="urn:microsoft.com/office/officeart/2005/8/layout/equation2"/>
    <dgm:cxn modelId="{5C2A3B97-5138-49D0-B2B5-75DB60F4D935}" type="presOf" srcId="{B126848E-DD4A-4B68-8D87-12284144C4F9}" destId="{98932A6D-B4C5-41DC-AE9A-B497295BE443}" srcOrd="0" destOrd="0" presId="urn:microsoft.com/office/officeart/2005/8/layout/equation2"/>
    <dgm:cxn modelId="{58E0AFB6-A6F6-4562-802A-AA7AA73D3E6F}" type="presOf" srcId="{312C458D-9F01-4B4C-B7F2-E6E5B744DB95}" destId="{F8AF0B67-3E98-496C-9549-67AB7CF89996}" srcOrd="0" destOrd="0" presId="urn:microsoft.com/office/officeart/2005/8/layout/equation2"/>
    <dgm:cxn modelId="{D3C934C8-A8C9-46EE-97DD-1CB76C32D2A5}" srcId="{312C458D-9F01-4B4C-B7F2-E6E5B744DB95}" destId="{E8A6B13F-13D3-4531-84FD-0CA578C880B5}" srcOrd="0" destOrd="0" parTransId="{4D324216-FA56-427D-BB64-92A394C55606}" sibTransId="{AF989B14-0284-475C-9831-C78F2A006EE0}"/>
    <dgm:cxn modelId="{AD8A99FA-2597-4E10-BD7C-E1354ED7A89A}" srcId="{312C458D-9F01-4B4C-B7F2-E6E5B744DB95}" destId="{EB85DEB3-0025-4D2C-9B0E-A4DBBA46B52A}" srcOrd="1" destOrd="0" parTransId="{9A1AA059-075B-44F1-8A3C-0E8F3E1D49AD}" sibTransId="{D58616F4-731D-433A-A937-40975B7CD141}"/>
    <dgm:cxn modelId="{DAF24B59-6B83-452B-B8DA-2D43B5241AFD}" type="presParOf" srcId="{F8AF0B67-3E98-496C-9549-67AB7CF89996}" destId="{09BA4054-9E26-4D24-AE35-15B331D90AC7}" srcOrd="0" destOrd="0" presId="urn:microsoft.com/office/officeart/2005/8/layout/equation2"/>
    <dgm:cxn modelId="{54992DB1-D044-4118-9CD3-7DAA7396666E}" type="presParOf" srcId="{09BA4054-9E26-4D24-AE35-15B331D90AC7}" destId="{807E6D6C-12F6-4E1E-BFC3-E45B8A2BD149}" srcOrd="0" destOrd="0" presId="urn:microsoft.com/office/officeart/2005/8/layout/equation2"/>
    <dgm:cxn modelId="{B6D2F64E-60FC-4DEE-8021-5106A40C047B}" type="presParOf" srcId="{09BA4054-9E26-4D24-AE35-15B331D90AC7}" destId="{595632E0-72B0-4DDA-A789-E09F596FB4EB}" srcOrd="1" destOrd="0" presId="urn:microsoft.com/office/officeart/2005/8/layout/equation2"/>
    <dgm:cxn modelId="{43BA9B36-5C29-4855-81E3-337BE0DDDC0D}" type="presParOf" srcId="{09BA4054-9E26-4D24-AE35-15B331D90AC7}" destId="{B6DF7CE0-0561-4B9C-9A10-F7035FC1AD4E}" srcOrd="2" destOrd="0" presId="urn:microsoft.com/office/officeart/2005/8/layout/equation2"/>
    <dgm:cxn modelId="{E7748AE4-7633-43BC-AEB8-4E5FA5EC55B8}" type="presParOf" srcId="{09BA4054-9E26-4D24-AE35-15B331D90AC7}" destId="{00D49D6C-A3C5-4820-8974-60FC3B89A356}" srcOrd="3" destOrd="0" presId="urn:microsoft.com/office/officeart/2005/8/layout/equation2"/>
    <dgm:cxn modelId="{1919DEA5-478A-4B52-96EF-117A34E4EC73}" type="presParOf" srcId="{09BA4054-9E26-4D24-AE35-15B331D90AC7}" destId="{B036FCFE-E126-419F-A9A5-BE42C4F7F018}" srcOrd="4" destOrd="0" presId="urn:microsoft.com/office/officeart/2005/8/layout/equation2"/>
    <dgm:cxn modelId="{CDE3CED3-C1DB-4E25-8091-C83FAEB75A5E}" type="presParOf" srcId="{F8AF0B67-3E98-496C-9549-67AB7CF89996}" destId="{7ED1ECF4-5EEE-4541-917E-DE384C45086F}" srcOrd="1" destOrd="0" presId="urn:microsoft.com/office/officeart/2005/8/layout/equation2"/>
    <dgm:cxn modelId="{B1293029-F693-42C2-AC88-0A654EE4F736}" type="presParOf" srcId="{7ED1ECF4-5EEE-4541-917E-DE384C45086F}" destId="{84861310-F048-4E8D-90AF-13525FEAC1B4}" srcOrd="0" destOrd="0" presId="urn:microsoft.com/office/officeart/2005/8/layout/equation2"/>
    <dgm:cxn modelId="{40EA13E4-DD9F-42E1-AC8E-386253EC6096}" type="presParOf" srcId="{F8AF0B67-3E98-496C-9549-67AB7CF89996}" destId="{98932A6D-B4C5-41DC-AE9A-B497295BE44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5A238B-F39B-4380-8AB0-5C9426F793CA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246DA1-8ACD-4293-BEDF-D5D2B8F0A775}">
      <dgm:prSet phldrT="[Text]"/>
      <dgm:spPr/>
      <dgm:t>
        <a:bodyPr/>
        <a:lstStyle/>
        <a:p>
          <a:r>
            <a:rPr lang="en-US"/>
            <a:t>PHA issues voucher</a:t>
          </a:r>
        </a:p>
      </dgm:t>
    </dgm:pt>
    <dgm:pt modelId="{1A9F7E69-C1E3-46C3-8C85-4E42F5830AD0}" type="parTrans" cxnId="{8C410C4F-46A1-491C-86A3-93492EE15649}">
      <dgm:prSet/>
      <dgm:spPr/>
      <dgm:t>
        <a:bodyPr/>
        <a:lstStyle/>
        <a:p>
          <a:endParaRPr lang="en-US"/>
        </a:p>
      </dgm:t>
    </dgm:pt>
    <dgm:pt modelId="{5B740E56-44DA-4616-B289-EE2F0F3A926B}" type="sibTrans" cxnId="{8C410C4F-46A1-491C-86A3-93492EE15649}">
      <dgm:prSet/>
      <dgm:spPr/>
      <dgm:t>
        <a:bodyPr/>
        <a:lstStyle/>
        <a:p>
          <a:endParaRPr lang="en-US"/>
        </a:p>
      </dgm:t>
    </dgm:pt>
    <dgm:pt modelId="{73AF421C-8419-425B-9DAA-1B7AB41BDFFA}">
      <dgm:prSet phldrT="[Text]"/>
      <dgm:spPr/>
      <dgm:t>
        <a:bodyPr/>
        <a:lstStyle/>
        <a:p>
          <a:r>
            <a:rPr lang="en-US"/>
            <a:t>Tenant chooses a unit</a:t>
          </a:r>
        </a:p>
      </dgm:t>
    </dgm:pt>
    <dgm:pt modelId="{12CE5334-2DA9-4AE3-A9A7-705F588A1B53}" type="parTrans" cxnId="{AB06D4EE-175C-4624-B124-F92281884651}">
      <dgm:prSet/>
      <dgm:spPr/>
      <dgm:t>
        <a:bodyPr/>
        <a:lstStyle/>
        <a:p>
          <a:endParaRPr lang="en-US"/>
        </a:p>
      </dgm:t>
    </dgm:pt>
    <dgm:pt modelId="{2FEAF8AC-B091-4EAF-9DA0-6F67067EA2AC}" type="sibTrans" cxnId="{AB06D4EE-175C-4624-B124-F92281884651}">
      <dgm:prSet/>
      <dgm:spPr/>
      <dgm:t>
        <a:bodyPr/>
        <a:lstStyle/>
        <a:p>
          <a:endParaRPr lang="en-US"/>
        </a:p>
      </dgm:t>
    </dgm:pt>
    <dgm:pt modelId="{F8754094-F583-4ED0-A3D6-1FE726E30FD4}">
      <dgm:prSet phldrT="[Text]"/>
      <dgm:spPr/>
      <dgm:t>
        <a:bodyPr/>
        <a:lstStyle/>
        <a:p>
          <a:r>
            <a:rPr lang="en-US"/>
            <a:t>PHA screens the property owner</a:t>
          </a:r>
        </a:p>
      </dgm:t>
    </dgm:pt>
    <dgm:pt modelId="{F8AB4011-9032-442D-825E-4E191D781AD8}" type="parTrans" cxnId="{EA0779EF-57B5-459A-8776-3B1275CAB529}">
      <dgm:prSet/>
      <dgm:spPr/>
      <dgm:t>
        <a:bodyPr/>
        <a:lstStyle/>
        <a:p>
          <a:endParaRPr lang="en-US"/>
        </a:p>
      </dgm:t>
    </dgm:pt>
    <dgm:pt modelId="{E79F5560-DD27-4E6C-9339-9FCB39761372}" type="sibTrans" cxnId="{EA0779EF-57B5-459A-8776-3B1275CAB529}">
      <dgm:prSet/>
      <dgm:spPr/>
      <dgm:t>
        <a:bodyPr/>
        <a:lstStyle/>
        <a:p>
          <a:endParaRPr lang="en-US"/>
        </a:p>
      </dgm:t>
    </dgm:pt>
    <dgm:pt modelId="{9DDBFCEC-177C-49BD-9911-040ED46F9402}">
      <dgm:prSet phldrT="[Text]"/>
      <dgm:spPr/>
      <dgm:t>
        <a:bodyPr/>
        <a:lstStyle/>
        <a:p>
          <a:r>
            <a:rPr lang="en-US"/>
            <a:t>PHA inspects the unit</a:t>
          </a:r>
        </a:p>
      </dgm:t>
    </dgm:pt>
    <dgm:pt modelId="{B2F6C70D-E561-46F8-AFA4-5B1509E43EF1}" type="parTrans" cxnId="{1F20AC71-98D1-4076-8E30-023D00AA2FB2}">
      <dgm:prSet/>
      <dgm:spPr/>
      <dgm:t>
        <a:bodyPr/>
        <a:lstStyle/>
        <a:p>
          <a:endParaRPr lang="en-US"/>
        </a:p>
      </dgm:t>
    </dgm:pt>
    <dgm:pt modelId="{1D1C4635-2E18-4511-9E31-316F0DB4602E}" type="sibTrans" cxnId="{1F20AC71-98D1-4076-8E30-023D00AA2FB2}">
      <dgm:prSet/>
      <dgm:spPr/>
      <dgm:t>
        <a:bodyPr/>
        <a:lstStyle/>
        <a:p>
          <a:endParaRPr lang="en-US"/>
        </a:p>
      </dgm:t>
    </dgm:pt>
    <dgm:pt modelId="{F9BC667A-614E-421A-97DA-14856034A011}">
      <dgm:prSet phldrT="[Text]"/>
      <dgm:spPr/>
      <dgm:t>
        <a:bodyPr/>
        <a:lstStyle/>
        <a:p>
          <a:r>
            <a:rPr lang="en-US"/>
            <a:t>PHA determines the rent</a:t>
          </a:r>
        </a:p>
      </dgm:t>
    </dgm:pt>
    <dgm:pt modelId="{A590D2F9-9441-4421-99E8-B2EB191562B2}" type="parTrans" cxnId="{2137309F-FFC5-405B-B69E-E51DB5CE5B8B}">
      <dgm:prSet/>
      <dgm:spPr/>
      <dgm:t>
        <a:bodyPr/>
        <a:lstStyle/>
        <a:p>
          <a:endParaRPr lang="en-US"/>
        </a:p>
      </dgm:t>
    </dgm:pt>
    <dgm:pt modelId="{68FFA2E9-5A80-467C-82C5-EF49EC3366BB}" type="sibTrans" cxnId="{2137309F-FFC5-405B-B69E-E51DB5CE5B8B}">
      <dgm:prSet/>
      <dgm:spPr/>
      <dgm:t>
        <a:bodyPr/>
        <a:lstStyle/>
        <a:p>
          <a:endParaRPr lang="en-US"/>
        </a:p>
      </dgm:t>
    </dgm:pt>
    <dgm:pt modelId="{C81A8156-4780-4F0B-A6D8-F6082CF42B21}">
      <dgm:prSet phldrT="[Text]"/>
      <dgm:spPr/>
      <dgm:t>
        <a:bodyPr/>
        <a:lstStyle/>
        <a:p>
          <a:r>
            <a:rPr lang="en-US"/>
            <a:t>Tenant signs Lease</a:t>
          </a:r>
        </a:p>
      </dgm:t>
    </dgm:pt>
    <dgm:pt modelId="{4586448D-3697-4D47-A32A-7BB6BB0D51FC}" type="parTrans" cxnId="{AB0A09F2-E889-4C3A-B0E8-B785050A554A}">
      <dgm:prSet/>
      <dgm:spPr/>
      <dgm:t>
        <a:bodyPr/>
        <a:lstStyle/>
        <a:p>
          <a:endParaRPr lang="en-US"/>
        </a:p>
      </dgm:t>
    </dgm:pt>
    <dgm:pt modelId="{13413598-4AD9-4502-B829-4F688E539DF9}" type="sibTrans" cxnId="{AB0A09F2-E889-4C3A-B0E8-B785050A554A}">
      <dgm:prSet/>
      <dgm:spPr/>
      <dgm:t>
        <a:bodyPr/>
        <a:lstStyle/>
        <a:p>
          <a:endParaRPr lang="en-US"/>
        </a:p>
      </dgm:t>
    </dgm:pt>
    <dgm:pt modelId="{AF1E8384-CECF-4179-97A8-B710C3E59F2C}">
      <dgm:prSet phldrT="[Text]"/>
      <dgm:spPr/>
      <dgm:t>
        <a:bodyPr/>
        <a:lstStyle/>
        <a:p>
          <a:r>
            <a:rPr lang="en-US"/>
            <a:t>PHA signs HAP Contract</a:t>
          </a:r>
        </a:p>
      </dgm:t>
    </dgm:pt>
    <dgm:pt modelId="{38A317A4-9FB5-4977-A616-6512902430AF}" type="parTrans" cxnId="{7661161F-04B5-4DE7-BEC6-D67760A01CD5}">
      <dgm:prSet/>
      <dgm:spPr/>
      <dgm:t>
        <a:bodyPr/>
        <a:lstStyle/>
        <a:p>
          <a:endParaRPr lang="en-US"/>
        </a:p>
      </dgm:t>
    </dgm:pt>
    <dgm:pt modelId="{3DDFBBBD-0A08-48EA-8E67-5E399CE9D9B9}" type="sibTrans" cxnId="{7661161F-04B5-4DE7-BEC6-D67760A01CD5}">
      <dgm:prSet/>
      <dgm:spPr/>
      <dgm:t>
        <a:bodyPr/>
        <a:lstStyle/>
        <a:p>
          <a:endParaRPr lang="en-US"/>
        </a:p>
      </dgm:t>
    </dgm:pt>
    <dgm:pt modelId="{1AD5D68C-E4C8-4498-8179-36D1E1D974FA}">
      <dgm:prSet phldrT="[Text]"/>
      <dgm:spPr/>
      <dgm:t>
        <a:bodyPr/>
        <a:lstStyle/>
        <a:p>
          <a:r>
            <a:rPr lang="en-US"/>
            <a:t>Tenant Moves In</a:t>
          </a:r>
        </a:p>
      </dgm:t>
    </dgm:pt>
    <dgm:pt modelId="{93376CC5-AE55-4999-9947-485F164320FD}" type="parTrans" cxnId="{060F57BF-3EA5-4999-A425-DB286B1E5310}">
      <dgm:prSet/>
      <dgm:spPr/>
      <dgm:t>
        <a:bodyPr/>
        <a:lstStyle/>
        <a:p>
          <a:endParaRPr lang="en-US"/>
        </a:p>
      </dgm:t>
    </dgm:pt>
    <dgm:pt modelId="{6CE90032-A02B-4A8C-9C6B-0843A1E7C54A}" type="sibTrans" cxnId="{060F57BF-3EA5-4999-A425-DB286B1E5310}">
      <dgm:prSet/>
      <dgm:spPr/>
      <dgm:t>
        <a:bodyPr/>
        <a:lstStyle/>
        <a:p>
          <a:endParaRPr lang="en-US"/>
        </a:p>
      </dgm:t>
    </dgm:pt>
    <dgm:pt modelId="{C76D4D55-0708-4CAD-B932-C3C092EB2455}" type="pres">
      <dgm:prSet presAssocID="{025A238B-F39B-4380-8AB0-5C9426F793CA}" presName="Name0" presStyleCnt="0">
        <dgm:presLayoutVars>
          <dgm:dir/>
          <dgm:resizeHandles/>
        </dgm:presLayoutVars>
      </dgm:prSet>
      <dgm:spPr/>
    </dgm:pt>
    <dgm:pt modelId="{0DF446B4-3F7E-4730-87C3-55065D55A3EE}" type="pres">
      <dgm:prSet presAssocID="{0C246DA1-8ACD-4293-BEDF-D5D2B8F0A775}" presName="compNode" presStyleCnt="0"/>
      <dgm:spPr/>
    </dgm:pt>
    <dgm:pt modelId="{6C45CA90-80A0-4DAB-B351-846C2977668B}" type="pres">
      <dgm:prSet presAssocID="{0C246DA1-8ACD-4293-BEDF-D5D2B8F0A775}" presName="dummyConnPt" presStyleCnt="0"/>
      <dgm:spPr/>
    </dgm:pt>
    <dgm:pt modelId="{5AA3F60C-EAA5-437F-A0A5-45E9B56BE386}" type="pres">
      <dgm:prSet presAssocID="{0C246DA1-8ACD-4293-BEDF-D5D2B8F0A775}" presName="node" presStyleLbl="node1" presStyleIdx="0" presStyleCnt="8" custLinFactNeighborX="-609" custLinFactNeighborY="-214">
        <dgm:presLayoutVars>
          <dgm:bulletEnabled val="1"/>
        </dgm:presLayoutVars>
      </dgm:prSet>
      <dgm:spPr/>
    </dgm:pt>
    <dgm:pt modelId="{AF5333C1-653A-45FF-AA36-4211432168A9}" type="pres">
      <dgm:prSet presAssocID="{5B740E56-44DA-4616-B289-EE2F0F3A926B}" presName="sibTrans" presStyleLbl="bgSibTrans2D1" presStyleIdx="0" presStyleCnt="7"/>
      <dgm:spPr/>
    </dgm:pt>
    <dgm:pt modelId="{DCA1EEDC-D807-4CA9-B3D0-A138FB474B29}" type="pres">
      <dgm:prSet presAssocID="{73AF421C-8419-425B-9DAA-1B7AB41BDFFA}" presName="compNode" presStyleCnt="0"/>
      <dgm:spPr/>
    </dgm:pt>
    <dgm:pt modelId="{FD40AECA-F994-40F0-9352-6BB0706617D4}" type="pres">
      <dgm:prSet presAssocID="{73AF421C-8419-425B-9DAA-1B7AB41BDFFA}" presName="dummyConnPt" presStyleCnt="0"/>
      <dgm:spPr/>
    </dgm:pt>
    <dgm:pt modelId="{9331977B-0452-469F-91B3-72F9CD3B0073}" type="pres">
      <dgm:prSet presAssocID="{73AF421C-8419-425B-9DAA-1B7AB41BDFFA}" presName="node" presStyleLbl="node1" presStyleIdx="1" presStyleCnt="8">
        <dgm:presLayoutVars>
          <dgm:bulletEnabled val="1"/>
        </dgm:presLayoutVars>
      </dgm:prSet>
      <dgm:spPr/>
    </dgm:pt>
    <dgm:pt modelId="{B2BC8C40-254E-4224-885D-68BF43268C95}" type="pres">
      <dgm:prSet presAssocID="{2FEAF8AC-B091-4EAF-9DA0-6F67067EA2AC}" presName="sibTrans" presStyleLbl="bgSibTrans2D1" presStyleIdx="1" presStyleCnt="7"/>
      <dgm:spPr/>
    </dgm:pt>
    <dgm:pt modelId="{F0FB55EC-E1C6-42E7-8B75-26364ADC3E61}" type="pres">
      <dgm:prSet presAssocID="{F8754094-F583-4ED0-A3D6-1FE726E30FD4}" presName="compNode" presStyleCnt="0"/>
      <dgm:spPr/>
    </dgm:pt>
    <dgm:pt modelId="{67FA961F-8574-4BFD-A27A-375D47F000AB}" type="pres">
      <dgm:prSet presAssocID="{F8754094-F583-4ED0-A3D6-1FE726E30FD4}" presName="dummyConnPt" presStyleCnt="0"/>
      <dgm:spPr/>
    </dgm:pt>
    <dgm:pt modelId="{1D977466-7DA5-483F-89AD-9FB4C304A1DF}" type="pres">
      <dgm:prSet presAssocID="{F8754094-F583-4ED0-A3D6-1FE726E30FD4}" presName="node" presStyleLbl="node1" presStyleIdx="2" presStyleCnt="8">
        <dgm:presLayoutVars>
          <dgm:bulletEnabled val="1"/>
        </dgm:presLayoutVars>
      </dgm:prSet>
      <dgm:spPr/>
    </dgm:pt>
    <dgm:pt modelId="{FE77A7BD-8538-41C2-80E2-0F1B562D1D82}" type="pres">
      <dgm:prSet presAssocID="{E79F5560-DD27-4E6C-9339-9FCB39761372}" presName="sibTrans" presStyleLbl="bgSibTrans2D1" presStyleIdx="2" presStyleCnt="7"/>
      <dgm:spPr/>
    </dgm:pt>
    <dgm:pt modelId="{1A301EC2-6FF9-4F94-9A71-50DDB50F3486}" type="pres">
      <dgm:prSet presAssocID="{9DDBFCEC-177C-49BD-9911-040ED46F9402}" presName="compNode" presStyleCnt="0"/>
      <dgm:spPr/>
    </dgm:pt>
    <dgm:pt modelId="{79E5AEDB-8D51-4F12-A9F8-EDE8AC5CDD2C}" type="pres">
      <dgm:prSet presAssocID="{9DDBFCEC-177C-49BD-9911-040ED46F9402}" presName="dummyConnPt" presStyleCnt="0"/>
      <dgm:spPr/>
    </dgm:pt>
    <dgm:pt modelId="{6B6E4B17-16C9-4F3F-AF7B-239D419A5A59}" type="pres">
      <dgm:prSet presAssocID="{9DDBFCEC-177C-49BD-9911-040ED46F9402}" presName="node" presStyleLbl="node1" presStyleIdx="3" presStyleCnt="8">
        <dgm:presLayoutVars>
          <dgm:bulletEnabled val="1"/>
        </dgm:presLayoutVars>
      </dgm:prSet>
      <dgm:spPr/>
    </dgm:pt>
    <dgm:pt modelId="{E8BAD23C-122B-4EF0-BD93-026A862C5FFC}" type="pres">
      <dgm:prSet presAssocID="{1D1C4635-2E18-4511-9E31-316F0DB4602E}" presName="sibTrans" presStyleLbl="bgSibTrans2D1" presStyleIdx="3" presStyleCnt="7"/>
      <dgm:spPr/>
    </dgm:pt>
    <dgm:pt modelId="{1A01068D-22AC-4685-874F-4904AFCB6099}" type="pres">
      <dgm:prSet presAssocID="{F9BC667A-614E-421A-97DA-14856034A011}" presName="compNode" presStyleCnt="0"/>
      <dgm:spPr/>
    </dgm:pt>
    <dgm:pt modelId="{4BCB2BD6-B2D9-449F-862E-430167372195}" type="pres">
      <dgm:prSet presAssocID="{F9BC667A-614E-421A-97DA-14856034A011}" presName="dummyConnPt" presStyleCnt="0"/>
      <dgm:spPr/>
    </dgm:pt>
    <dgm:pt modelId="{DB60A16E-4F9D-4D81-885F-581E11CDB6AA}" type="pres">
      <dgm:prSet presAssocID="{F9BC667A-614E-421A-97DA-14856034A011}" presName="node" presStyleLbl="node1" presStyleIdx="4" presStyleCnt="8">
        <dgm:presLayoutVars>
          <dgm:bulletEnabled val="1"/>
        </dgm:presLayoutVars>
      </dgm:prSet>
      <dgm:spPr/>
    </dgm:pt>
    <dgm:pt modelId="{E1D6C2A2-CA65-4B2C-A35A-EC038DBFA2FF}" type="pres">
      <dgm:prSet presAssocID="{68FFA2E9-5A80-467C-82C5-EF49EC3366BB}" presName="sibTrans" presStyleLbl="bgSibTrans2D1" presStyleIdx="4" presStyleCnt="7"/>
      <dgm:spPr/>
    </dgm:pt>
    <dgm:pt modelId="{6309090A-F178-44D2-814D-3231F44A8823}" type="pres">
      <dgm:prSet presAssocID="{C81A8156-4780-4F0B-A6D8-F6082CF42B21}" presName="compNode" presStyleCnt="0"/>
      <dgm:spPr/>
    </dgm:pt>
    <dgm:pt modelId="{E8E690B2-0206-43D1-85F7-3118822D5552}" type="pres">
      <dgm:prSet presAssocID="{C81A8156-4780-4F0B-A6D8-F6082CF42B21}" presName="dummyConnPt" presStyleCnt="0"/>
      <dgm:spPr/>
    </dgm:pt>
    <dgm:pt modelId="{C3A58D65-FD99-4911-8B28-99135A982C59}" type="pres">
      <dgm:prSet presAssocID="{C81A8156-4780-4F0B-A6D8-F6082CF42B21}" presName="node" presStyleLbl="node1" presStyleIdx="5" presStyleCnt="8">
        <dgm:presLayoutVars>
          <dgm:bulletEnabled val="1"/>
        </dgm:presLayoutVars>
      </dgm:prSet>
      <dgm:spPr/>
    </dgm:pt>
    <dgm:pt modelId="{580FC5EF-1B98-43F1-96FB-D47AF18893A8}" type="pres">
      <dgm:prSet presAssocID="{13413598-4AD9-4502-B829-4F688E539DF9}" presName="sibTrans" presStyleLbl="bgSibTrans2D1" presStyleIdx="5" presStyleCnt="7"/>
      <dgm:spPr/>
    </dgm:pt>
    <dgm:pt modelId="{BD9D4167-0D13-4732-8972-4B60FB01AD5D}" type="pres">
      <dgm:prSet presAssocID="{AF1E8384-CECF-4179-97A8-B710C3E59F2C}" presName="compNode" presStyleCnt="0"/>
      <dgm:spPr/>
    </dgm:pt>
    <dgm:pt modelId="{E3AF2A1E-4B31-49AE-A368-E6C43F2A3841}" type="pres">
      <dgm:prSet presAssocID="{AF1E8384-CECF-4179-97A8-B710C3E59F2C}" presName="dummyConnPt" presStyleCnt="0"/>
      <dgm:spPr/>
    </dgm:pt>
    <dgm:pt modelId="{D11B0801-942E-47C7-918D-4E6830B08143}" type="pres">
      <dgm:prSet presAssocID="{AF1E8384-CECF-4179-97A8-B710C3E59F2C}" presName="node" presStyleLbl="node1" presStyleIdx="6" presStyleCnt="8">
        <dgm:presLayoutVars>
          <dgm:bulletEnabled val="1"/>
        </dgm:presLayoutVars>
      </dgm:prSet>
      <dgm:spPr/>
    </dgm:pt>
    <dgm:pt modelId="{714CDADC-0337-4898-BCD6-FB0B79753ACC}" type="pres">
      <dgm:prSet presAssocID="{3DDFBBBD-0A08-48EA-8E67-5E399CE9D9B9}" presName="sibTrans" presStyleLbl="bgSibTrans2D1" presStyleIdx="6" presStyleCnt="7"/>
      <dgm:spPr/>
    </dgm:pt>
    <dgm:pt modelId="{5AD407C9-000A-48FB-81BB-3A7229E4594C}" type="pres">
      <dgm:prSet presAssocID="{1AD5D68C-E4C8-4498-8179-36D1E1D974FA}" presName="compNode" presStyleCnt="0"/>
      <dgm:spPr/>
    </dgm:pt>
    <dgm:pt modelId="{08C67EE8-47E4-499A-A65C-6EB0D45BB821}" type="pres">
      <dgm:prSet presAssocID="{1AD5D68C-E4C8-4498-8179-36D1E1D974FA}" presName="dummyConnPt" presStyleCnt="0"/>
      <dgm:spPr/>
    </dgm:pt>
    <dgm:pt modelId="{7422A1DB-2332-4ABB-AF86-2BC7EAD703AF}" type="pres">
      <dgm:prSet presAssocID="{1AD5D68C-E4C8-4498-8179-36D1E1D974FA}" presName="node" presStyleLbl="node1" presStyleIdx="7" presStyleCnt="8">
        <dgm:presLayoutVars>
          <dgm:bulletEnabled val="1"/>
        </dgm:presLayoutVars>
      </dgm:prSet>
      <dgm:spPr/>
    </dgm:pt>
  </dgm:ptLst>
  <dgm:cxnLst>
    <dgm:cxn modelId="{7661161F-04B5-4DE7-BEC6-D67760A01CD5}" srcId="{025A238B-F39B-4380-8AB0-5C9426F793CA}" destId="{AF1E8384-CECF-4179-97A8-B710C3E59F2C}" srcOrd="6" destOrd="0" parTransId="{38A317A4-9FB5-4977-A616-6512902430AF}" sibTransId="{3DDFBBBD-0A08-48EA-8E67-5E399CE9D9B9}"/>
    <dgm:cxn modelId="{6D86E65B-F20E-4556-A0FD-671819ADF20C}" type="presOf" srcId="{0C246DA1-8ACD-4293-BEDF-D5D2B8F0A775}" destId="{5AA3F60C-EAA5-437F-A0A5-45E9B56BE386}" srcOrd="0" destOrd="0" presId="urn:microsoft.com/office/officeart/2005/8/layout/bProcess4"/>
    <dgm:cxn modelId="{E458274E-77B4-4448-9B36-81334EA5CD48}" type="presOf" srcId="{5B740E56-44DA-4616-B289-EE2F0F3A926B}" destId="{AF5333C1-653A-45FF-AA36-4211432168A9}" srcOrd="0" destOrd="0" presId="urn:microsoft.com/office/officeart/2005/8/layout/bProcess4"/>
    <dgm:cxn modelId="{8C410C4F-46A1-491C-86A3-93492EE15649}" srcId="{025A238B-F39B-4380-8AB0-5C9426F793CA}" destId="{0C246DA1-8ACD-4293-BEDF-D5D2B8F0A775}" srcOrd="0" destOrd="0" parTransId="{1A9F7E69-C1E3-46C3-8C85-4E42F5830AD0}" sibTransId="{5B740E56-44DA-4616-B289-EE2F0F3A926B}"/>
    <dgm:cxn modelId="{1F20AC71-98D1-4076-8E30-023D00AA2FB2}" srcId="{025A238B-F39B-4380-8AB0-5C9426F793CA}" destId="{9DDBFCEC-177C-49BD-9911-040ED46F9402}" srcOrd="3" destOrd="0" parTransId="{B2F6C70D-E561-46F8-AFA4-5B1509E43EF1}" sibTransId="{1D1C4635-2E18-4511-9E31-316F0DB4602E}"/>
    <dgm:cxn modelId="{BE9E1875-4954-4A59-B13B-A67287235912}" type="presOf" srcId="{1D1C4635-2E18-4511-9E31-316F0DB4602E}" destId="{E8BAD23C-122B-4EF0-BD93-026A862C5FFC}" srcOrd="0" destOrd="0" presId="urn:microsoft.com/office/officeart/2005/8/layout/bProcess4"/>
    <dgm:cxn modelId="{E48B2B75-26D4-4D32-A48F-874C70C7985A}" type="presOf" srcId="{2FEAF8AC-B091-4EAF-9DA0-6F67067EA2AC}" destId="{B2BC8C40-254E-4224-885D-68BF43268C95}" srcOrd="0" destOrd="0" presId="urn:microsoft.com/office/officeart/2005/8/layout/bProcess4"/>
    <dgm:cxn modelId="{8B7CB07C-9887-4373-8885-7517083289FC}" type="presOf" srcId="{1AD5D68C-E4C8-4498-8179-36D1E1D974FA}" destId="{7422A1DB-2332-4ABB-AF86-2BC7EAD703AF}" srcOrd="0" destOrd="0" presId="urn:microsoft.com/office/officeart/2005/8/layout/bProcess4"/>
    <dgm:cxn modelId="{D37D868C-E310-4863-B885-27E7933E93E7}" type="presOf" srcId="{68FFA2E9-5A80-467C-82C5-EF49EC3366BB}" destId="{E1D6C2A2-CA65-4B2C-A35A-EC038DBFA2FF}" srcOrd="0" destOrd="0" presId="urn:microsoft.com/office/officeart/2005/8/layout/bProcess4"/>
    <dgm:cxn modelId="{83FDF398-99CC-4869-A3C5-645CEA534D9E}" type="presOf" srcId="{F9BC667A-614E-421A-97DA-14856034A011}" destId="{DB60A16E-4F9D-4D81-885F-581E11CDB6AA}" srcOrd="0" destOrd="0" presId="urn:microsoft.com/office/officeart/2005/8/layout/bProcess4"/>
    <dgm:cxn modelId="{C92D7C9A-3DD1-4C95-A15F-03F1BE3C8541}" type="presOf" srcId="{C81A8156-4780-4F0B-A6D8-F6082CF42B21}" destId="{C3A58D65-FD99-4911-8B28-99135A982C59}" srcOrd="0" destOrd="0" presId="urn:microsoft.com/office/officeart/2005/8/layout/bProcess4"/>
    <dgm:cxn modelId="{B0F9729E-029C-4CF5-9A5D-629BC70956DE}" type="presOf" srcId="{025A238B-F39B-4380-8AB0-5C9426F793CA}" destId="{C76D4D55-0708-4CAD-B932-C3C092EB2455}" srcOrd="0" destOrd="0" presId="urn:microsoft.com/office/officeart/2005/8/layout/bProcess4"/>
    <dgm:cxn modelId="{2137309F-FFC5-405B-B69E-E51DB5CE5B8B}" srcId="{025A238B-F39B-4380-8AB0-5C9426F793CA}" destId="{F9BC667A-614E-421A-97DA-14856034A011}" srcOrd="4" destOrd="0" parTransId="{A590D2F9-9441-4421-99E8-B2EB191562B2}" sibTransId="{68FFA2E9-5A80-467C-82C5-EF49EC3366BB}"/>
    <dgm:cxn modelId="{0FC077A3-AB54-4B8E-BD5B-057E4D097A74}" type="presOf" srcId="{AF1E8384-CECF-4179-97A8-B710C3E59F2C}" destId="{D11B0801-942E-47C7-918D-4E6830B08143}" srcOrd="0" destOrd="0" presId="urn:microsoft.com/office/officeart/2005/8/layout/bProcess4"/>
    <dgm:cxn modelId="{060F57BF-3EA5-4999-A425-DB286B1E5310}" srcId="{025A238B-F39B-4380-8AB0-5C9426F793CA}" destId="{1AD5D68C-E4C8-4498-8179-36D1E1D974FA}" srcOrd="7" destOrd="0" parTransId="{93376CC5-AE55-4999-9947-485F164320FD}" sibTransId="{6CE90032-A02B-4A8C-9C6B-0843A1E7C54A}"/>
    <dgm:cxn modelId="{C1B005C4-9E3E-44F2-87B5-D00755B12699}" type="presOf" srcId="{73AF421C-8419-425B-9DAA-1B7AB41BDFFA}" destId="{9331977B-0452-469F-91B3-72F9CD3B0073}" srcOrd="0" destOrd="0" presId="urn:microsoft.com/office/officeart/2005/8/layout/bProcess4"/>
    <dgm:cxn modelId="{D55EE8CA-A962-4A44-8C5D-30983DC4AC5E}" type="presOf" srcId="{F8754094-F583-4ED0-A3D6-1FE726E30FD4}" destId="{1D977466-7DA5-483F-89AD-9FB4C304A1DF}" srcOrd="0" destOrd="0" presId="urn:microsoft.com/office/officeart/2005/8/layout/bProcess4"/>
    <dgm:cxn modelId="{0F9DA1DD-3787-45F1-8335-F0DB1646E176}" type="presOf" srcId="{9DDBFCEC-177C-49BD-9911-040ED46F9402}" destId="{6B6E4B17-16C9-4F3F-AF7B-239D419A5A59}" srcOrd="0" destOrd="0" presId="urn:microsoft.com/office/officeart/2005/8/layout/bProcess4"/>
    <dgm:cxn modelId="{AB06D4EE-175C-4624-B124-F92281884651}" srcId="{025A238B-F39B-4380-8AB0-5C9426F793CA}" destId="{73AF421C-8419-425B-9DAA-1B7AB41BDFFA}" srcOrd="1" destOrd="0" parTransId="{12CE5334-2DA9-4AE3-A9A7-705F588A1B53}" sibTransId="{2FEAF8AC-B091-4EAF-9DA0-6F67067EA2AC}"/>
    <dgm:cxn modelId="{EA0779EF-57B5-459A-8776-3B1275CAB529}" srcId="{025A238B-F39B-4380-8AB0-5C9426F793CA}" destId="{F8754094-F583-4ED0-A3D6-1FE726E30FD4}" srcOrd="2" destOrd="0" parTransId="{F8AB4011-9032-442D-825E-4E191D781AD8}" sibTransId="{E79F5560-DD27-4E6C-9339-9FCB39761372}"/>
    <dgm:cxn modelId="{AB0A09F2-E889-4C3A-B0E8-B785050A554A}" srcId="{025A238B-F39B-4380-8AB0-5C9426F793CA}" destId="{C81A8156-4780-4F0B-A6D8-F6082CF42B21}" srcOrd="5" destOrd="0" parTransId="{4586448D-3697-4D47-A32A-7BB6BB0D51FC}" sibTransId="{13413598-4AD9-4502-B829-4F688E539DF9}"/>
    <dgm:cxn modelId="{E69460F5-674A-4530-BC75-B1AEDCEBB0F2}" type="presOf" srcId="{13413598-4AD9-4502-B829-4F688E539DF9}" destId="{580FC5EF-1B98-43F1-96FB-D47AF18893A8}" srcOrd="0" destOrd="0" presId="urn:microsoft.com/office/officeart/2005/8/layout/bProcess4"/>
    <dgm:cxn modelId="{D9402FFC-2B33-4D9F-99A0-FE843B69E494}" type="presOf" srcId="{E79F5560-DD27-4E6C-9339-9FCB39761372}" destId="{FE77A7BD-8538-41C2-80E2-0F1B562D1D82}" srcOrd="0" destOrd="0" presId="urn:microsoft.com/office/officeart/2005/8/layout/bProcess4"/>
    <dgm:cxn modelId="{70A050FD-BBAD-47EB-BCAD-1FDF68F84969}" type="presOf" srcId="{3DDFBBBD-0A08-48EA-8E67-5E399CE9D9B9}" destId="{714CDADC-0337-4898-BCD6-FB0B79753ACC}" srcOrd="0" destOrd="0" presId="urn:microsoft.com/office/officeart/2005/8/layout/bProcess4"/>
    <dgm:cxn modelId="{F6D6E6F2-0EAE-4C88-B1C2-BA542536C80E}" type="presParOf" srcId="{C76D4D55-0708-4CAD-B932-C3C092EB2455}" destId="{0DF446B4-3F7E-4730-87C3-55065D55A3EE}" srcOrd="0" destOrd="0" presId="urn:microsoft.com/office/officeart/2005/8/layout/bProcess4"/>
    <dgm:cxn modelId="{968FA61A-1164-469C-ABEE-49CF0DFF5052}" type="presParOf" srcId="{0DF446B4-3F7E-4730-87C3-55065D55A3EE}" destId="{6C45CA90-80A0-4DAB-B351-846C2977668B}" srcOrd="0" destOrd="0" presId="urn:microsoft.com/office/officeart/2005/8/layout/bProcess4"/>
    <dgm:cxn modelId="{FCE70FFB-F24C-4E66-93E6-3EE950541107}" type="presParOf" srcId="{0DF446B4-3F7E-4730-87C3-55065D55A3EE}" destId="{5AA3F60C-EAA5-437F-A0A5-45E9B56BE386}" srcOrd="1" destOrd="0" presId="urn:microsoft.com/office/officeart/2005/8/layout/bProcess4"/>
    <dgm:cxn modelId="{E3C56DB8-5E44-4D98-9957-AA9DC29E41A7}" type="presParOf" srcId="{C76D4D55-0708-4CAD-B932-C3C092EB2455}" destId="{AF5333C1-653A-45FF-AA36-4211432168A9}" srcOrd="1" destOrd="0" presId="urn:microsoft.com/office/officeart/2005/8/layout/bProcess4"/>
    <dgm:cxn modelId="{4F2ED6D6-DFEE-44F2-B7B2-D6A432445E2A}" type="presParOf" srcId="{C76D4D55-0708-4CAD-B932-C3C092EB2455}" destId="{DCA1EEDC-D807-4CA9-B3D0-A138FB474B29}" srcOrd="2" destOrd="0" presId="urn:microsoft.com/office/officeart/2005/8/layout/bProcess4"/>
    <dgm:cxn modelId="{37A75E5C-78F4-4700-A55C-A41A8CFEC831}" type="presParOf" srcId="{DCA1EEDC-D807-4CA9-B3D0-A138FB474B29}" destId="{FD40AECA-F994-40F0-9352-6BB0706617D4}" srcOrd="0" destOrd="0" presId="urn:microsoft.com/office/officeart/2005/8/layout/bProcess4"/>
    <dgm:cxn modelId="{161F5DB8-57B0-4D12-A926-D450DEC1E89E}" type="presParOf" srcId="{DCA1EEDC-D807-4CA9-B3D0-A138FB474B29}" destId="{9331977B-0452-469F-91B3-72F9CD3B0073}" srcOrd="1" destOrd="0" presId="urn:microsoft.com/office/officeart/2005/8/layout/bProcess4"/>
    <dgm:cxn modelId="{0C5B1613-3E99-45F1-89EB-281C0B38AA4D}" type="presParOf" srcId="{C76D4D55-0708-4CAD-B932-C3C092EB2455}" destId="{B2BC8C40-254E-4224-885D-68BF43268C95}" srcOrd="3" destOrd="0" presId="urn:microsoft.com/office/officeart/2005/8/layout/bProcess4"/>
    <dgm:cxn modelId="{725D8BDE-8E85-43C1-A4FE-1F74C01ACCA2}" type="presParOf" srcId="{C76D4D55-0708-4CAD-B932-C3C092EB2455}" destId="{F0FB55EC-E1C6-42E7-8B75-26364ADC3E61}" srcOrd="4" destOrd="0" presId="urn:microsoft.com/office/officeart/2005/8/layout/bProcess4"/>
    <dgm:cxn modelId="{CC776792-48CC-4139-B27B-768F07557EAA}" type="presParOf" srcId="{F0FB55EC-E1C6-42E7-8B75-26364ADC3E61}" destId="{67FA961F-8574-4BFD-A27A-375D47F000AB}" srcOrd="0" destOrd="0" presId="urn:microsoft.com/office/officeart/2005/8/layout/bProcess4"/>
    <dgm:cxn modelId="{6266EC0D-FC8F-4B6A-982D-F20449FB1A8B}" type="presParOf" srcId="{F0FB55EC-E1C6-42E7-8B75-26364ADC3E61}" destId="{1D977466-7DA5-483F-89AD-9FB4C304A1DF}" srcOrd="1" destOrd="0" presId="urn:microsoft.com/office/officeart/2005/8/layout/bProcess4"/>
    <dgm:cxn modelId="{1D6E8B3A-6A72-4619-AB1B-A969F0D81EC3}" type="presParOf" srcId="{C76D4D55-0708-4CAD-B932-C3C092EB2455}" destId="{FE77A7BD-8538-41C2-80E2-0F1B562D1D82}" srcOrd="5" destOrd="0" presId="urn:microsoft.com/office/officeart/2005/8/layout/bProcess4"/>
    <dgm:cxn modelId="{937138F7-19D1-4764-8103-A2C7158B249A}" type="presParOf" srcId="{C76D4D55-0708-4CAD-B932-C3C092EB2455}" destId="{1A301EC2-6FF9-4F94-9A71-50DDB50F3486}" srcOrd="6" destOrd="0" presId="urn:microsoft.com/office/officeart/2005/8/layout/bProcess4"/>
    <dgm:cxn modelId="{2CE6022A-27F7-4EAD-B34C-C2E9076D2346}" type="presParOf" srcId="{1A301EC2-6FF9-4F94-9A71-50DDB50F3486}" destId="{79E5AEDB-8D51-4F12-A9F8-EDE8AC5CDD2C}" srcOrd="0" destOrd="0" presId="urn:microsoft.com/office/officeart/2005/8/layout/bProcess4"/>
    <dgm:cxn modelId="{1453EBD1-4B11-483F-BEF2-30E19D893F5C}" type="presParOf" srcId="{1A301EC2-6FF9-4F94-9A71-50DDB50F3486}" destId="{6B6E4B17-16C9-4F3F-AF7B-239D419A5A59}" srcOrd="1" destOrd="0" presId="urn:microsoft.com/office/officeart/2005/8/layout/bProcess4"/>
    <dgm:cxn modelId="{2E3E90D0-4E60-41B9-B7D0-72D1161C1E81}" type="presParOf" srcId="{C76D4D55-0708-4CAD-B932-C3C092EB2455}" destId="{E8BAD23C-122B-4EF0-BD93-026A862C5FFC}" srcOrd="7" destOrd="0" presId="urn:microsoft.com/office/officeart/2005/8/layout/bProcess4"/>
    <dgm:cxn modelId="{56AE5EBA-BA64-4C44-9446-2C4ECF535B54}" type="presParOf" srcId="{C76D4D55-0708-4CAD-B932-C3C092EB2455}" destId="{1A01068D-22AC-4685-874F-4904AFCB6099}" srcOrd="8" destOrd="0" presId="urn:microsoft.com/office/officeart/2005/8/layout/bProcess4"/>
    <dgm:cxn modelId="{0815D3B4-13E5-444D-B793-F0791AD4E159}" type="presParOf" srcId="{1A01068D-22AC-4685-874F-4904AFCB6099}" destId="{4BCB2BD6-B2D9-449F-862E-430167372195}" srcOrd="0" destOrd="0" presId="urn:microsoft.com/office/officeart/2005/8/layout/bProcess4"/>
    <dgm:cxn modelId="{C724424D-089F-444B-B527-12C4BA25D9B1}" type="presParOf" srcId="{1A01068D-22AC-4685-874F-4904AFCB6099}" destId="{DB60A16E-4F9D-4D81-885F-581E11CDB6AA}" srcOrd="1" destOrd="0" presId="urn:microsoft.com/office/officeart/2005/8/layout/bProcess4"/>
    <dgm:cxn modelId="{7FA54067-205E-4D5D-A1F9-57A86FF8050B}" type="presParOf" srcId="{C76D4D55-0708-4CAD-B932-C3C092EB2455}" destId="{E1D6C2A2-CA65-4B2C-A35A-EC038DBFA2FF}" srcOrd="9" destOrd="0" presId="urn:microsoft.com/office/officeart/2005/8/layout/bProcess4"/>
    <dgm:cxn modelId="{3F91B3A7-0F9E-426D-A16D-7D404A770A64}" type="presParOf" srcId="{C76D4D55-0708-4CAD-B932-C3C092EB2455}" destId="{6309090A-F178-44D2-814D-3231F44A8823}" srcOrd="10" destOrd="0" presId="urn:microsoft.com/office/officeart/2005/8/layout/bProcess4"/>
    <dgm:cxn modelId="{F2D0C3AB-33C2-48DE-971A-0C33E87A22A1}" type="presParOf" srcId="{6309090A-F178-44D2-814D-3231F44A8823}" destId="{E8E690B2-0206-43D1-85F7-3118822D5552}" srcOrd="0" destOrd="0" presId="urn:microsoft.com/office/officeart/2005/8/layout/bProcess4"/>
    <dgm:cxn modelId="{6DF96D14-26C3-40AF-81B6-151EF631CA84}" type="presParOf" srcId="{6309090A-F178-44D2-814D-3231F44A8823}" destId="{C3A58D65-FD99-4911-8B28-99135A982C59}" srcOrd="1" destOrd="0" presId="urn:microsoft.com/office/officeart/2005/8/layout/bProcess4"/>
    <dgm:cxn modelId="{9CEBC39E-89E5-4368-833C-C275D986E659}" type="presParOf" srcId="{C76D4D55-0708-4CAD-B932-C3C092EB2455}" destId="{580FC5EF-1B98-43F1-96FB-D47AF18893A8}" srcOrd="11" destOrd="0" presId="urn:microsoft.com/office/officeart/2005/8/layout/bProcess4"/>
    <dgm:cxn modelId="{3C85CDD4-D4EE-4956-97DE-3D1FD8E220AC}" type="presParOf" srcId="{C76D4D55-0708-4CAD-B932-C3C092EB2455}" destId="{BD9D4167-0D13-4732-8972-4B60FB01AD5D}" srcOrd="12" destOrd="0" presId="urn:microsoft.com/office/officeart/2005/8/layout/bProcess4"/>
    <dgm:cxn modelId="{C5C55896-2809-4B7B-A396-B5511E8F3BB6}" type="presParOf" srcId="{BD9D4167-0D13-4732-8972-4B60FB01AD5D}" destId="{E3AF2A1E-4B31-49AE-A368-E6C43F2A3841}" srcOrd="0" destOrd="0" presId="urn:microsoft.com/office/officeart/2005/8/layout/bProcess4"/>
    <dgm:cxn modelId="{DC48D33A-ED6E-4D78-AF6E-ECB5A2677D31}" type="presParOf" srcId="{BD9D4167-0D13-4732-8972-4B60FB01AD5D}" destId="{D11B0801-942E-47C7-918D-4E6830B08143}" srcOrd="1" destOrd="0" presId="urn:microsoft.com/office/officeart/2005/8/layout/bProcess4"/>
    <dgm:cxn modelId="{FDDE5C26-8B42-4466-A440-556FA3B27E7E}" type="presParOf" srcId="{C76D4D55-0708-4CAD-B932-C3C092EB2455}" destId="{714CDADC-0337-4898-BCD6-FB0B79753ACC}" srcOrd="13" destOrd="0" presId="urn:microsoft.com/office/officeart/2005/8/layout/bProcess4"/>
    <dgm:cxn modelId="{4200793E-2998-44C7-860A-4FCEC73662D4}" type="presParOf" srcId="{C76D4D55-0708-4CAD-B932-C3C092EB2455}" destId="{5AD407C9-000A-48FB-81BB-3A7229E4594C}" srcOrd="14" destOrd="0" presId="urn:microsoft.com/office/officeart/2005/8/layout/bProcess4"/>
    <dgm:cxn modelId="{5E1AC25F-8E0D-4D4A-A2EE-581C4543C922}" type="presParOf" srcId="{5AD407C9-000A-48FB-81BB-3A7229E4594C}" destId="{08C67EE8-47E4-499A-A65C-6EB0D45BB821}" srcOrd="0" destOrd="0" presId="urn:microsoft.com/office/officeart/2005/8/layout/bProcess4"/>
    <dgm:cxn modelId="{C1C55118-FB0A-41D9-B629-790D92A83842}" type="presParOf" srcId="{5AD407C9-000A-48FB-81BB-3A7229E4594C}" destId="{7422A1DB-2332-4ABB-AF86-2BC7EAD703A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8393E-E8EC-4573-AD1C-855B8FE26E56}">
      <dsp:nvSpPr>
        <dsp:cNvPr id="0" name=""/>
        <dsp:cNvSpPr/>
      </dsp:nvSpPr>
      <dsp:spPr>
        <a:xfrm>
          <a:off x="679050" y="578771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5297C-D5DA-4BA7-A581-8B6DFD46BC77}">
      <dsp:nvSpPr>
        <dsp:cNvPr id="0" name=""/>
        <dsp:cNvSpPr/>
      </dsp:nvSpPr>
      <dsp:spPr>
        <a:xfrm>
          <a:off x="1081237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BAA61-6B20-44B0-99C5-F8C1C87BF297}">
      <dsp:nvSpPr>
        <dsp:cNvPr id="0" name=""/>
        <dsp:cNvSpPr/>
      </dsp:nvSpPr>
      <dsp:spPr>
        <a:xfrm>
          <a:off x="75768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Oversees the programs</a:t>
          </a:r>
        </a:p>
      </dsp:txBody>
      <dsp:txXfrm>
        <a:off x="75768" y="3053772"/>
        <a:ext cx="3093750" cy="720000"/>
      </dsp:txXfrm>
    </dsp:sp>
    <dsp:sp modelId="{5E78DA44-F39D-4E60-8F58-60A4A9623D5A}">
      <dsp:nvSpPr>
        <dsp:cNvPr id="0" name=""/>
        <dsp:cNvSpPr/>
      </dsp:nvSpPr>
      <dsp:spPr>
        <a:xfrm>
          <a:off x="4314206" y="578771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620F2-1469-4E89-8ECA-FD5FC4217CF1}">
      <dsp:nvSpPr>
        <dsp:cNvPr id="0" name=""/>
        <dsp:cNvSpPr/>
      </dsp:nvSpPr>
      <dsp:spPr>
        <a:xfrm>
          <a:off x="4716393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546F4-52ED-4AA5-9360-D01ABBEBCFA1}">
      <dsp:nvSpPr>
        <dsp:cNvPr id="0" name=""/>
        <dsp:cNvSpPr/>
      </dsp:nvSpPr>
      <dsp:spPr>
        <a:xfrm>
          <a:off x="3710925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Conduct inspections</a:t>
          </a:r>
        </a:p>
      </dsp:txBody>
      <dsp:txXfrm>
        <a:off x="3710925" y="3053772"/>
        <a:ext cx="3093750" cy="720000"/>
      </dsp:txXfrm>
    </dsp:sp>
    <dsp:sp modelId="{BACFF929-AF34-424F-826C-B94FA5D13C43}">
      <dsp:nvSpPr>
        <dsp:cNvPr id="0" name=""/>
        <dsp:cNvSpPr/>
      </dsp:nvSpPr>
      <dsp:spPr>
        <a:xfrm>
          <a:off x="7949362" y="578771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BF40B-3B3C-42E2-82C9-DA91C8D62C1F}">
      <dsp:nvSpPr>
        <dsp:cNvPr id="0" name=""/>
        <dsp:cNvSpPr/>
      </dsp:nvSpPr>
      <dsp:spPr>
        <a:xfrm>
          <a:off x="8351550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4CB9D-4C0E-47B6-A30D-85714821FEB1}">
      <dsp:nvSpPr>
        <dsp:cNvPr id="0" name=""/>
        <dsp:cNvSpPr/>
      </dsp:nvSpPr>
      <dsp:spPr>
        <a:xfrm>
          <a:off x="7346081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Approves leases</a:t>
          </a:r>
        </a:p>
      </dsp:txBody>
      <dsp:txXfrm>
        <a:off x="7346081" y="3053772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E57B5-0E20-41BB-A31C-36977B4CED77}">
      <dsp:nvSpPr>
        <dsp:cNvPr id="0" name=""/>
        <dsp:cNvSpPr/>
      </dsp:nvSpPr>
      <dsp:spPr>
        <a:xfrm>
          <a:off x="5410" y="1826251"/>
          <a:ext cx="3012090" cy="2484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Application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Credit, etc.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References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Background</a:t>
          </a:r>
          <a:endParaRPr lang="en-US" sz="2400" kern="1200" dirty="0"/>
        </a:p>
      </dsp:txBody>
      <dsp:txXfrm>
        <a:off x="62582" y="1883423"/>
        <a:ext cx="2897746" cy="1837640"/>
      </dsp:txXfrm>
    </dsp:sp>
    <dsp:sp modelId="{34397E4C-84E7-4D5A-87AF-3FA8BA201B09}">
      <dsp:nvSpPr>
        <dsp:cNvPr id="0" name=""/>
        <dsp:cNvSpPr/>
      </dsp:nvSpPr>
      <dsp:spPr>
        <a:xfrm>
          <a:off x="1713157" y="2513810"/>
          <a:ext cx="3227958" cy="3227958"/>
        </a:xfrm>
        <a:prstGeom prst="leftCircularArrow">
          <a:avLst>
            <a:gd name="adj1" fmla="val 2944"/>
            <a:gd name="adj2" fmla="val 360559"/>
            <a:gd name="adj3" fmla="val 2055485"/>
            <a:gd name="adj4" fmla="val 8943905"/>
            <a:gd name="adj5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C4993-031C-4740-9850-F239243072B2}">
      <dsp:nvSpPr>
        <dsp:cNvPr id="0" name=""/>
        <dsp:cNvSpPr/>
      </dsp:nvSpPr>
      <dsp:spPr>
        <a:xfrm>
          <a:off x="1004808" y="3892469"/>
          <a:ext cx="2052505" cy="1012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Landlord Screens Tenant</a:t>
          </a:r>
        </a:p>
      </dsp:txBody>
      <dsp:txXfrm>
        <a:off x="1034451" y="3922112"/>
        <a:ext cx="1993219" cy="952793"/>
      </dsp:txXfrm>
    </dsp:sp>
    <dsp:sp modelId="{DB7752A1-1AFE-45A2-B659-44D1F97DEC6C}">
      <dsp:nvSpPr>
        <dsp:cNvPr id="0" name=""/>
        <dsp:cNvSpPr/>
      </dsp:nvSpPr>
      <dsp:spPr>
        <a:xfrm>
          <a:off x="3804766" y="1826251"/>
          <a:ext cx="3012090" cy="2484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Packet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Lease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Ownership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Banking</a:t>
          </a:r>
        </a:p>
      </dsp:txBody>
      <dsp:txXfrm>
        <a:off x="3861938" y="2415782"/>
        <a:ext cx="2897746" cy="1837640"/>
      </dsp:txXfrm>
    </dsp:sp>
    <dsp:sp modelId="{52FBE7D6-462E-4D14-BD3D-D1FE96695D1C}">
      <dsp:nvSpPr>
        <dsp:cNvPr id="0" name=""/>
        <dsp:cNvSpPr/>
      </dsp:nvSpPr>
      <dsp:spPr>
        <a:xfrm>
          <a:off x="5486407" y="323760"/>
          <a:ext cx="3632235" cy="3632235"/>
        </a:xfrm>
        <a:prstGeom prst="circularArrow">
          <a:avLst>
            <a:gd name="adj1" fmla="val 2617"/>
            <a:gd name="adj2" fmla="val 317984"/>
            <a:gd name="adj3" fmla="val 19506506"/>
            <a:gd name="adj4" fmla="val 12575511"/>
            <a:gd name="adj5" fmla="val 30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D0644-F4C5-4383-943E-388C09A26864}">
      <dsp:nvSpPr>
        <dsp:cNvPr id="0" name=""/>
        <dsp:cNvSpPr/>
      </dsp:nvSpPr>
      <dsp:spPr>
        <a:xfrm>
          <a:off x="4474119" y="1293891"/>
          <a:ext cx="2677413" cy="1064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Landlord Completes RTA Package</a:t>
          </a:r>
        </a:p>
      </dsp:txBody>
      <dsp:txXfrm>
        <a:off x="4505304" y="1325076"/>
        <a:ext cx="2615043" cy="1002348"/>
      </dsp:txXfrm>
    </dsp:sp>
    <dsp:sp modelId="{BF5D4C9E-270C-4611-80DE-AE37CDC0A07F}">
      <dsp:nvSpPr>
        <dsp:cNvPr id="0" name=""/>
        <dsp:cNvSpPr/>
      </dsp:nvSpPr>
      <dsp:spPr>
        <a:xfrm>
          <a:off x="7604122" y="1826251"/>
          <a:ext cx="3012090" cy="2484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RTA to PHA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PHA Screens Landlord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7-21 calendar days</a:t>
          </a:r>
        </a:p>
      </dsp:txBody>
      <dsp:txXfrm>
        <a:off x="7661294" y="1883423"/>
        <a:ext cx="2897746" cy="1837640"/>
      </dsp:txXfrm>
    </dsp:sp>
    <dsp:sp modelId="{2A5741FD-1BED-4CEE-873E-AC76BA31A7DE}">
      <dsp:nvSpPr>
        <dsp:cNvPr id="0" name=""/>
        <dsp:cNvSpPr/>
      </dsp:nvSpPr>
      <dsp:spPr>
        <a:xfrm>
          <a:off x="8415030" y="3849524"/>
          <a:ext cx="2394303" cy="922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Approval by PHA</a:t>
          </a:r>
        </a:p>
      </dsp:txBody>
      <dsp:txXfrm>
        <a:off x="8442039" y="3876533"/>
        <a:ext cx="2340285" cy="868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6AFF2-9300-4D8F-B86C-D91CE5CAF163}">
      <dsp:nvSpPr>
        <dsp:cNvPr id="0" name=""/>
        <dsp:cNvSpPr/>
      </dsp:nvSpPr>
      <dsp:spPr>
        <a:xfrm>
          <a:off x="0" y="0"/>
          <a:ext cx="8490616" cy="73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RTA (Request for Tenancy Application) Approved</a:t>
          </a:r>
        </a:p>
      </dsp:txBody>
      <dsp:txXfrm>
        <a:off x="21480" y="21480"/>
        <a:ext cx="7613453" cy="690405"/>
      </dsp:txXfrm>
    </dsp:sp>
    <dsp:sp modelId="{E7E25F9B-232B-4CC9-8AC0-05570C147A7A}">
      <dsp:nvSpPr>
        <dsp:cNvPr id="0" name=""/>
        <dsp:cNvSpPr/>
      </dsp:nvSpPr>
      <dsp:spPr>
        <a:xfrm>
          <a:off x="634039" y="835222"/>
          <a:ext cx="8490616" cy="73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48244"/>
                <a:satOff val="2796"/>
                <a:lumOff val="299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848244"/>
                <a:satOff val="2796"/>
                <a:lumOff val="299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848244"/>
                <a:satOff val="2796"/>
                <a:lumOff val="299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PHA Conducts Inspection of Property</a:t>
          </a:r>
        </a:p>
      </dsp:txBody>
      <dsp:txXfrm>
        <a:off x="655519" y="856702"/>
        <a:ext cx="7336929" cy="690405"/>
      </dsp:txXfrm>
    </dsp:sp>
    <dsp:sp modelId="{0B0F924C-5C01-410A-A78A-B53F4376302F}">
      <dsp:nvSpPr>
        <dsp:cNvPr id="0" name=""/>
        <dsp:cNvSpPr/>
      </dsp:nvSpPr>
      <dsp:spPr>
        <a:xfrm>
          <a:off x="1268079" y="1670444"/>
          <a:ext cx="8490616" cy="73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Rent Offer Made to Landlord</a:t>
          </a:r>
        </a:p>
      </dsp:txBody>
      <dsp:txXfrm>
        <a:off x="1289559" y="1691924"/>
        <a:ext cx="7336929" cy="690405"/>
      </dsp:txXfrm>
    </dsp:sp>
    <dsp:sp modelId="{5DED08D0-315C-479A-A79C-6CB0F86EAA16}">
      <dsp:nvSpPr>
        <dsp:cNvPr id="0" name=""/>
        <dsp:cNvSpPr/>
      </dsp:nvSpPr>
      <dsp:spPr>
        <a:xfrm>
          <a:off x="1902118" y="2505666"/>
          <a:ext cx="8490616" cy="73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544732"/>
                <a:satOff val="8389"/>
                <a:lumOff val="897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544732"/>
                <a:satOff val="8389"/>
                <a:lumOff val="897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544732"/>
                <a:satOff val="8389"/>
                <a:lumOff val="897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Tenant pays security deposit directly to Landlord</a:t>
          </a:r>
        </a:p>
      </dsp:txBody>
      <dsp:txXfrm>
        <a:off x="1923598" y="2527146"/>
        <a:ext cx="7336929" cy="690405"/>
      </dsp:txXfrm>
    </dsp:sp>
    <dsp:sp modelId="{CDF0AF36-BBC8-42B9-A0FE-069C9D10F889}">
      <dsp:nvSpPr>
        <dsp:cNvPr id="0" name=""/>
        <dsp:cNvSpPr/>
      </dsp:nvSpPr>
      <dsp:spPr>
        <a:xfrm>
          <a:off x="2536158" y="3340888"/>
          <a:ext cx="8490616" cy="73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Paperwork Signed</a:t>
          </a:r>
        </a:p>
      </dsp:txBody>
      <dsp:txXfrm>
        <a:off x="2557638" y="3362368"/>
        <a:ext cx="7336929" cy="690405"/>
      </dsp:txXfrm>
    </dsp:sp>
    <dsp:sp modelId="{1F0ADAC5-D60D-4169-9D1A-526E52AB5067}">
      <dsp:nvSpPr>
        <dsp:cNvPr id="0" name=""/>
        <dsp:cNvSpPr/>
      </dsp:nvSpPr>
      <dsp:spPr>
        <a:xfrm>
          <a:off x="8013929" y="535764"/>
          <a:ext cx="476687" cy="4766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121184" y="535764"/>
        <a:ext cx="262177" cy="358707"/>
      </dsp:txXfrm>
    </dsp:sp>
    <dsp:sp modelId="{7E068B6F-3AF6-409C-900D-370514C6187B}">
      <dsp:nvSpPr>
        <dsp:cNvPr id="0" name=""/>
        <dsp:cNvSpPr/>
      </dsp:nvSpPr>
      <dsp:spPr>
        <a:xfrm>
          <a:off x="8647968" y="1370986"/>
          <a:ext cx="476687" cy="4766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97606"/>
            <a:satOff val="5601"/>
            <a:lumOff val="83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397606"/>
              <a:satOff val="5601"/>
              <a:lumOff val="8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755223" y="1370986"/>
        <a:ext cx="262177" cy="358707"/>
      </dsp:txXfrm>
    </dsp:sp>
    <dsp:sp modelId="{64EDD958-1858-4DF9-997F-8955766D391F}">
      <dsp:nvSpPr>
        <dsp:cNvPr id="0" name=""/>
        <dsp:cNvSpPr/>
      </dsp:nvSpPr>
      <dsp:spPr>
        <a:xfrm>
          <a:off x="9282008" y="2193985"/>
          <a:ext cx="476687" cy="4766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795213"/>
            <a:satOff val="11203"/>
            <a:lumOff val="166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795213"/>
              <a:satOff val="11203"/>
              <a:lumOff val="16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389263" y="2193985"/>
        <a:ext cx="262177" cy="358707"/>
      </dsp:txXfrm>
    </dsp:sp>
    <dsp:sp modelId="{5D7C4BB2-7ACC-4469-B0A3-4EB8C340E6D0}">
      <dsp:nvSpPr>
        <dsp:cNvPr id="0" name=""/>
        <dsp:cNvSpPr/>
      </dsp:nvSpPr>
      <dsp:spPr>
        <a:xfrm>
          <a:off x="9916047" y="3037356"/>
          <a:ext cx="476687" cy="4766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0023302" y="3037356"/>
        <a:ext cx="262177" cy="358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E6D6C-12F6-4E1E-BFC3-E45B8A2BD149}">
      <dsp:nvSpPr>
        <dsp:cNvPr id="0" name=""/>
        <dsp:cNvSpPr/>
      </dsp:nvSpPr>
      <dsp:spPr>
        <a:xfrm>
          <a:off x="2024285" y="2081"/>
          <a:ext cx="2013253" cy="201325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Tenant</a:t>
          </a:r>
        </a:p>
      </dsp:txBody>
      <dsp:txXfrm>
        <a:off x="2319119" y="296915"/>
        <a:ext cx="1423585" cy="1423585"/>
      </dsp:txXfrm>
    </dsp:sp>
    <dsp:sp modelId="{B6DF7CE0-0561-4B9C-9A10-F7035FC1AD4E}">
      <dsp:nvSpPr>
        <dsp:cNvPr id="0" name=""/>
        <dsp:cNvSpPr/>
      </dsp:nvSpPr>
      <dsp:spPr>
        <a:xfrm>
          <a:off x="2447068" y="2178811"/>
          <a:ext cx="1167687" cy="1167687"/>
        </a:xfrm>
        <a:prstGeom prst="mathPlus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601845" y="2625335"/>
        <a:ext cx="858133" cy="274639"/>
      </dsp:txXfrm>
    </dsp:sp>
    <dsp:sp modelId="{B036FCFE-E126-419F-A9A5-BE42C4F7F018}">
      <dsp:nvSpPr>
        <dsp:cNvPr id="0" name=""/>
        <dsp:cNvSpPr/>
      </dsp:nvSpPr>
      <dsp:spPr>
        <a:xfrm>
          <a:off x="2024285" y="3509975"/>
          <a:ext cx="2013253" cy="201325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PHA</a:t>
          </a:r>
        </a:p>
      </dsp:txBody>
      <dsp:txXfrm>
        <a:off x="2319119" y="3804809"/>
        <a:ext cx="1423585" cy="1423585"/>
      </dsp:txXfrm>
    </dsp:sp>
    <dsp:sp modelId="{7ED1ECF4-5EEE-4541-917E-DE384C45086F}">
      <dsp:nvSpPr>
        <dsp:cNvPr id="0" name=""/>
        <dsp:cNvSpPr/>
      </dsp:nvSpPr>
      <dsp:spPr>
        <a:xfrm>
          <a:off x="4339527" y="2388190"/>
          <a:ext cx="640214" cy="7489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4339527" y="2537976"/>
        <a:ext cx="448150" cy="449358"/>
      </dsp:txXfrm>
    </dsp:sp>
    <dsp:sp modelId="{98932A6D-B4C5-41DC-AE9A-B497295BE443}">
      <dsp:nvSpPr>
        <dsp:cNvPr id="0" name=""/>
        <dsp:cNvSpPr/>
      </dsp:nvSpPr>
      <dsp:spPr>
        <a:xfrm>
          <a:off x="5245491" y="749401"/>
          <a:ext cx="4026507" cy="4026507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Rent &amp; Utilities</a:t>
          </a:r>
        </a:p>
      </dsp:txBody>
      <dsp:txXfrm>
        <a:off x="5835159" y="1339069"/>
        <a:ext cx="2847171" cy="2847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333C1-653A-45FF-AA36-4211432168A9}">
      <dsp:nvSpPr>
        <dsp:cNvPr id="0" name=""/>
        <dsp:cNvSpPr/>
      </dsp:nvSpPr>
      <dsp:spPr>
        <a:xfrm rot="5379225">
          <a:off x="-167672" y="1415469"/>
          <a:ext cx="2218741" cy="2663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3F60C-EAA5-437F-A0A5-45E9B56BE386}">
      <dsp:nvSpPr>
        <dsp:cNvPr id="0" name=""/>
        <dsp:cNvSpPr/>
      </dsp:nvSpPr>
      <dsp:spPr>
        <a:xfrm>
          <a:off x="338509" y="954"/>
          <a:ext cx="2959353" cy="17756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PHA issues voucher</a:t>
          </a:r>
        </a:p>
      </dsp:txBody>
      <dsp:txXfrm>
        <a:off x="390515" y="52960"/>
        <a:ext cx="2855341" cy="1671600"/>
      </dsp:txXfrm>
    </dsp:sp>
    <dsp:sp modelId="{B2BC8C40-254E-4224-885D-68BF43268C95}">
      <dsp:nvSpPr>
        <dsp:cNvPr id="0" name=""/>
        <dsp:cNvSpPr/>
      </dsp:nvSpPr>
      <dsp:spPr>
        <a:xfrm rot="5400000">
          <a:off x="-152126" y="3634577"/>
          <a:ext cx="2210286" cy="266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1977B-0452-469F-91B3-72F9CD3B0073}">
      <dsp:nvSpPr>
        <dsp:cNvPr id="0" name=""/>
        <dsp:cNvSpPr/>
      </dsp:nvSpPr>
      <dsp:spPr>
        <a:xfrm>
          <a:off x="356531" y="2224270"/>
          <a:ext cx="2959353" cy="17756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Tenant chooses a unit</a:t>
          </a:r>
        </a:p>
      </dsp:txBody>
      <dsp:txXfrm>
        <a:off x="408537" y="2276276"/>
        <a:ext cx="2855341" cy="1671600"/>
      </dsp:txXfrm>
    </dsp:sp>
    <dsp:sp modelId="{FE77A7BD-8538-41C2-80E2-0F1B562D1D82}">
      <dsp:nvSpPr>
        <dsp:cNvPr id="0" name=""/>
        <dsp:cNvSpPr/>
      </dsp:nvSpPr>
      <dsp:spPr>
        <a:xfrm>
          <a:off x="957631" y="4744335"/>
          <a:ext cx="3926712" cy="2663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77466-7DA5-483F-89AD-9FB4C304A1DF}">
      <dsp:nvSpPr>
        <dsp:cNvPr id="0" name=""/>
        <dsp:cNvSpPr/>
      </dsp:nvSpPr>
      <dsp:spPr>
        <a:xfrm>
          <a:off x="356531" y="4443785"/>
          <a:ext cx="2959353" cy="17756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PHA screens the property owner</a:t>
          </a:r>
        </a:p>
      </dsp:txBody>
      <dsp:txXfrm>
        <a:off x="408537" y="4495791"/>
        <a:ext cx="2855341" cy="1671600"/>
      </dsp:txXfrm>
    </dsp:sp>
    <dsp:sp modelId="{E8BAD23C-122B-4EF0-BD93-026A862C5FFC}">
      <dsp:nvSpPr>
        <dsp:cNvPr id="0" name=""/>
        <dsp:cNvSpPr/>
      </dsp:nvSpPr>
      <dsp:spPr>
        <a:xfrm rot="16200000">
          <a:off x="3783814" y="3634577"/>
          <a:ext cx="2210286" cy="2663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E4B17-16C9-4F3F-AF7B-239D419A5A59}">
      <dsp:nvSpPr>
        <dsp:cNvPr id="0" name=""/>
        <dsp:cNvSpPr/>
      </dsp:nvSpPr>
      <dsp:spPr>
        <a:xfrm>
          <a:off x="4292472" y="4443785"/>
          <a:ext cx="2959353" cy="17756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PHA inspects the unit</a:t>
          </a:r>
        </a:p>
      </dsp:txBody>
      <dsp:txXfrm>
        <a:off x="4344478" y="4495791"/>
        <a:ext cx="2855341" cy="1671600"/>
      </dsp:txXfrm>
    </dsp:sp>
    <dsp:sp modelId="{E1D6C2A2-CA65-4B2C-A35A-EC038DBFA2FF}">
      <dsp:nvSpPr>
        <dsp:cNvPr id="0" name=""/>
        <dsp:cNvSpPr/>
      </dsp:nvSpPr>
      <dsp:spPr>
        <a:xfrm rot="16200000">
          <a:off x="3783814" y="1415062"/>
          <a:ext cx="2210286" cy="26634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0A16E-4F9D-4D81-885F-581E11CDB6AA}">
      <dsp:nvSpPr>
        <dsp:cNvPr id="0" name=""/>
        <dsp:cNvSpPr/>
      </dsp:nvSpPr>
      <dsp:spPr>
        <a:xfrm>
          <a:off x="4292472" y="2224270"/>
          <a:ext cx="2959353" cy="17756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PHA determines the rent</a:t>
          </a:r>
        </a:p>
      </dsp:txBody>
      <dsp:txXfrm>
        <a:off x="4344478" y="2276276"/>
        <a:ext cx="2855341" cy="1671600"/>
      </dsp:txXfrm>
    </dsp:sp>
    <dsp:sp modelId="{580FC5EF-1B98-43F1-96FB-D47AF18893A8}">
      <dsp:nvSpPr>
        <dsp:cNvPr id="0" name=""/>
        <dsp:cNvSpPr/>
      </dsp:nvSpPr>
      <dsp:spPr>
        <a:xfrm>
          <a:off x="4893571" y="305304"/>
          <a:ext cx="3926712" cy="2663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58D65-FD99-4911-8B28-99135A982C59}">
      <dsp:nvSpPr>
        <dsp:cNvPr id="0" name=""/>
        <dsp:cNvSpPr/>
      </dsp:nvSpPr>
      <dsp:spPr>
        <a:xfrm>
          <a:off x="4292472" y="4754"/>
          <a:ext cx="2959353" cy="17756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Tenant signs Lease</a:t>
          </a:r>
        </a:p>
      </dsp:txBody>
      <dsp:txXfrm>
        <a:off x="4344478" y="56760"/>
        <a:ext cx="2855341" cy="1671600"/>
      </dsp:txXfrm>
    </dsp:sp>
    <dsp:sp modelId="{714CDADC-0337-4898-BCD6-FB0B79753ACC}">
      <dsp:nvSpPr>
        <dsp:cNvPr id="0" name=""/>
        <dsp:cNvSpPr/>
      </dsp:nvSpPr>
      <dsp:spPr>
        <a:xfrm rot="5400000">
          <a:off x="7719754" y="1415062"/>
          <a:ext cx="2210286" cy="266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B0801-942E-47C7-918D-4E6830B08143}">
      <dsp:nvSpPr>
        <dsp:cNvPr id="0" name=""/>
        <dsp:cNvSpPr/>
      </dsp:nvSpPr>
      <dsp:spPr>
        <a:xfrm>
          <a:off x="8228413" y="4754"/>
          <a:ext cx="2959353" cy="17756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PHA signs HAP Contract</a:t>
          </a:r>
        </a:p>
      </dsp:txBody>
      <dsp:txXfrm>
        <a:off x="8280419" y="56760"/>
        <a:ext cx="2855341" cy="1671600"/>
      </dsp:txXfrm>
    </dsp:sp>
    <dsp:sp modelId="{7422A1DB-2332-4ABB-AF86-2BC7EAD703AF}">
      <dsp:nvSpPr>
        <dsp:cNvPr id="0" name=""/>
        <dsp:cNvSpPr/>
      </dsp:nvSpPr>
      <dsp:spPr>
        <a:xfrm>
          <a:off x="8228413" y="2224270"/>
          <a:ext cx="2959353" cy="17756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Tenant Moves In</a:t>
          </a:r>
        </a:p>
      </dsp:txBody>
      <dsp:txXfrm>
        <a:off x="8280419" y="2276276"/>
        <a:ext cx="2855341" cy="167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B4C-E880-41F3-99BA-4B85DC1B9C3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410F5CF-4B91-4DDF-8F69-47D4A60F60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97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B4C-E880-41F3-99BA-4B85DC1B9C3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F5CF-4B91-4DDF-8F69-47D4A60F609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4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B4C-E880-41F3-99BA-4B85DC1B9C3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F5CF-4B91-4DDF-8F69-47D4A60F60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31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B4C-E880-41F3-99BA-4B85DC1B9C3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F5CF-4B91-4DDF-8F69-47D4A60F609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02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B4C-E880-41F3-99BA-4B85DC1B9C3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F5CF-4B91-4DDF-8F69-47D4A60F60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B4C-E880-41F3-99BA-4B85DC1B9C3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F5CF-4B91-4DDF-8F69-47D4A60F609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3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B4C-E880-41F3-99BA-4B85DC1B9C3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F5CF-4B91-4DDF-8F69-47D4A60F609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69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B4C-E880-41F3-99BA-4B85DC1B9C3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F5CF-4B91-4DDF-8F69-47D4A60F609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90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B4C-E880-41F3-99BA-4B85DC1B9C3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F5CF-4B91-4DDF-8F69-47D4A60F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B4C-E880-41F3-99BA-4B85DC1B9C3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F5CF-4B91-4DDF-8F69-47D4A60F609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14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6495B4C-E880-41F3-99BA-4B85DC1B9C3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F5CF-4B91-4DDF-8F69-47D4A60F609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82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95B4C-E880-41F3-99BA-4B85DC1B9C3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410F5CF-4B91-4DDF-8F69-47D4A60F609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8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thecha.org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hajolie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auroraha.com/" TargetMode="External"/><Relationship Id="rId4" Type="http://schemas.openxmlformats.org/officeDocument/2006/relationships/hyperlink" Target="https://www.lakecountyha.org/" TargetMode="Externa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rental?sort=curated&amp;page=2" TargetMode="External"/><Relationship Id="rId2" Type="http://schemas.openxmlformats.org/officeDocument/2006/relationships/image" Target="../media/image18.1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clipart.net/clipart/category/money-clip-art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clipart.net/clipart/category/money-clip-art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9307-thank-you-free-png-imag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85354-text-question-blog-questions-logo-any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duser.gov/portal/datasets/il/il2020/select_Geography.odn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pagehousing.org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thehac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haelgi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02E8DF-ABEC-4CC9-914E-9E1BBD180B51}"/>
              </a:ext>
            </a:extLst>
          </p:cNvPr>
          <p:cNvSpPr/>
          <p:nvPr/>
        </p:nvSpPr>
        <p:spPr>
          <a:xfrm>
            <a:off x="1360250" y="1867258"/>
            <a:ext cx="9705975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80808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HOUSING CHOICE VOUCHER PROGRAM</a:t>
            </a:r>
            <a:endParaRPr lang="en-US" sz="5400" b="1" kern="12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80808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6C0479-D51F-B5A3-9551-F647FFBBB536}"/>
              </a:ext>
            </a:extLst>
          </p:cNvPr>
          <p:cNvSpPr txBox="1"/>
          <p:nvPr/>
        </p:nvSpPr>
        <p:spPr>
          <a:xfrm>
            <a:off x="4766553" y="4153710"/>
            <a:ext cx="68482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Presented by: </a:t>
            </a:r>
          </a:p>
          <a:p>
            <a:pPr lvl="1"/>
            <a:r>
              <a:rPr lang="en-US" sz="3200" dirty="0"/>
              <a:t>Annette Panzek</a:t>
            </a:r>
          </a:p>
          <a:p>
            <a:pPr lvl="1"/>
            <a:r>
              <a:rPr lang="en-US" sz="2800" dirty="0"/>
              <a:t>AHWD, ABR, CNC, GRI, SFR, SRS</a:t>
            </a:r>
          </a:p>
        </p:txBody>
      </p:sp>
    </p:spTree>
    <p:extLst>
      <p:ext uri="{BB962C8B-B14F-4D97-AF65-F5344CB8AC3E}">
        <p14:creationId xmlns:p14="http://schemas.microsoft.com/office/powerpoint/2010/main" val="73847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BB61-3745-AD6F-0475-F04D064F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PUBLIC HOUSING AUTHORTIES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5D3B5-5729-C695-3211-EB55D6A8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417" y="2015732"/>
            <a:ext cx="9712437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Housing Authority of Joliet: </a:t>
            </a:r>
            <a:r>
              <a:rPr lang="en-US" sz="2800" dirty="0">
                <a:hlinkClick r:id="rId2"/>
              </a:rPr>
              <a:t>https://www.hajoliet.org/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Chicago Housing Authority: </a:t>
            </a:r>
            <a:r>
              <a:rPr lang="en-US" sz="2800" dirty="0">
                <a:hlinkClick r:id="rId3"/>
              </a:rPr>
              <a:t>https://www.thecha.org/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Lake County Housing Authority: </a:t>
            </a:r>
            <a:r>
              <a:rPr lang="en-US" sz="2800" dirty="0">
                <a:hlinkClick r:id="rId4"/>
              </a:rPr>
              <a:t>https://www.lakecountyha.org/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Aurora Housing Authority: </a:t>
            </a:r>
            <a:r>
              <a:rPr lang="en-US" sz="2800" dirty="0">
                <a:hlinkClick r:id="rId5"/>
              </a:rPr>
              <a:t>https://auroraha.com/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16" descr="The Housing Authority of Joliet">
            <a:extLst>
              <a:ext uri="{FF2B5EF4-FFF2-40B4-BE49-F238E27FC236}">
                <a16:creationId xmlns:a16="http://schemas.microsoft.com/office/drawing/2014/main" id="{CCD84DA3-6161-D513-C17F-A33462AC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17" y="4694055"/>
            <a:ext cx="1406179" cy="12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me">
            <a:extLst>
              <a:ext uri="{FF2B5EF4-FFF2-40B4-BE49-F238E27FC236}">
                <a16:creationId xmlns:a16="http://schemas.microsoft.com/office/drawing/2014/main" id="{6ECA2BB6-7E07-B9F2-66BE-12EBE990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7854" y="4612518"/>
            <a:ext cx="1388004" cy="138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ake County Housing Authority">
            <a:extLst>
              <a:ext uri="{FF2B5EF4-FFF2-40B4-BE49-F238E27FC236}">
                <a16:creationId xmlns:a16="http://schemas.microsoft.com/office/drawing/2014/main" id="{98797CCC-5A39-63E3-01CF-6DEF38D33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9840" y="4579019"/>
            <a:ext cx="1411672" cy="13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118E4617-B34F-F118-967A-8148E4A4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497" y="4753869"/>
            <a:ext cx="3419445" cy="10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9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22" y="804520"/>
            <a:ext cx="4167616" cy="10492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Tenant Selection	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FEBA-8999-44A0-81D5-04BDE7FE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362200"/>
            <a:ext cx="4646296" cy="310414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200" b="1" dirty="0"/>
              <a:t>PHA does not screen voucher holders for their suitability as tenants</a:t>
            </a:r>
            <a:endParaRPr lang="en-US" sz="3200" dirty="0"/>
          </a:p>
          <a:p>
            <a:pPr>
              <a:spcAft>
                <a:spcPts val="1800"/>
              </a:spcAft>
            </a:pPr>
            <a:endParaRPr lang="en-US" sz="3200" dirty="0"/>
          </a:p>
          <a:p>
            <a:pPr marL="0" lvl="0" indent="0">
              <a:spcAft>
                <a:spcPts val="1800"/>
              </a:spcAft>
              <a:buNone/>
            </a:pPr>
            <a:endParaRPr lang="en-US" sz="32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ABC7F1B-2C43-37BF-8F84-87306A26A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16" r="16016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77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81" y="526414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Request for Tenancy Approval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E979E6-26FF-29B4-5A12-B8D6E5D18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678035"/>
              </p:ext>
            </p:extLst>
          </p:nvPr>
        </p:nvGraphicFramePr>
        <p:xfrm>
          <a:off x="617699" y="721153"/>
          <a:ext cx="10956299" cy="613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369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1D4E7D-C034-4548-B235-884FC296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51" y="2081349"/>
            <a:ext cx="10578803" cy="4153194"/>
          </a:xfrm>
        </p:spPr>
        <p:txBody>
          <a:bodyPr numCol="1">
            <a:noAutofit/>
          </a:bodyPr>
          <a:lstStyle/>
          <a:p>
            <a:pPr marL="341313" marR="0" indent="-3413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Landlord may screen the tenant in any way they screen </a:t>
            </a:r>
            <a:r>
              <a:rPr lang="en-US" sz="3200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 tenants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3200" u="sng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Reasonable application fees may be charged, provided they are charged to all applicants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9ECF3F94-1B80-4742-AF99-6C984892DF0A}"/>
              </a:ext>
            </a:extLst>
          </p:cNvPr>
          <p:cNvSpPr txBox="1">
            <a:spLocks/>
          </p:cNvSpPr>
          <p:nvPr/>
        </p:nvSpPr>
        <p:spPr>
          <a:xfrm>
            <a:off x="1224583" y="623457"/>
            <a:ext cx="9185366" cy="623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Screening Tenants </a:t>
            </a:r>
          </a:p>
        </p:txBody>
      </p:sp>
    </p:spTree>
    <p:extLst>
      <p:ext uri="{BB962C8B-B14F-4D97-AF65-F5344CB8AC3E}">
        <p14:creationId xmlns:p14="http://schemas.microsoft.com/office/powerpoint/2010/main" val="24299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61AECE-3FF7-4FCD-A06F-9AF85A5AEF0C}"/>
              </a:ext>
            </a:extLst>
          </p:cNvPr>
          <p:cNvSpPr txBox="1"/>
          <p:nvPr/>
        </p:nvSpPr>
        <p:spPr>
          <a:xfrm>
            <a:off x="5753318" y="804520"/>
            <a:ext cx="4985079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FAIR HOUSING CONSIDERATIONS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5E9DE43-6A33-0D48-9CB1-3BEC3D3FF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r="2786" b="-4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1D4E7D-C034-4548-B235-884FC296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0" y="2015732"/>
            <a:ext cx="6515099" cy="3450613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/>
              <a:t>Use the same criteria &amp; exceptions for all other applicants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/>
              <a:t>Landlords should be careful how they process income requirements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/>
              <a:t>Having requirements for income that would make it impossible for a housing voucher recipient to qualify could be considered a disparate impact on this protected class and therefore be discriminatory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4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2A018C-865F-463F-944D-5C2ED23C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38849B-C66C-41F3-80F9-277CCD95F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495610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61AECE-3FF7-4FCD-A06F-9AF85A5AEF0C}"/>
              </a:ext>
            </a:extLst>
          </p:cNvPr>
          <p:cNvSpPr txBox="1"/>
          <p:nvPr/>
        </p:nvSpPr>
        <p:spPr>
          <a:xfrm>
            <a:off x="1451581" y="804520"/>
            <a:ext cx="4958419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FAIR HOUSING CONSIDERATIONS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7FF13-A7EB-4465-B3A3-E8B26C048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1D4E7D-C034-4548-B235-884FC296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1" y="2015732"/>
            <a:ext cx="6537000" cy="3450613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b="1" dirty="0"/>
              <a:t>Arrest Record is a protected class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/>
              <a:t>Convictions must be related to harm to person or damage to property and considered a serious offense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/>
              <a:t>Screening for convictions should not overreach more than 3 years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b="1" dirty="0"/>
              <a:t>Cook County = Just Housing Amendment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8AC817-B4B8-429C-B507-074E447CC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85125" y="583365"/>
            <a:chExt cx="4652668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0B18D8-C579-42C4-80E7-118866B9D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58F23F-80CD-4CDB-9817-D85CAA982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713EB23D-FD5B-5EE8-DB28-AB901337E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r="2815" b="-4"/>
          <a:stretch/>
        </p:blipFill>
        <p:spPr>
          <a:xfrm>
            <a:off x="7555450" y="1116345"/>
            <a:ext cx="3360025" cy="3866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325370-A7EA-4294-B4F2-3282DB3DF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3070B6-C738-4874-9F3C-09E5E6855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97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b="1"/>
              <a:t>Landlord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4972CE-6ECC-BF6F-EF83-B1F76CD05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540544"/>
              </p:ext>
            </p:extLst>
          </p:nvPr>
        </p:nvGraphicFramePr>
        <p:xfrm>
          <a:off x="582612" y="1979227"/>
          <a:ext cx="11026775" cy="4074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040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rtoon checklist and pencil">
            <a:extLst>
              <a:ext uri="{FF2B5EF4-FFF2-40B4-BE49-F238E27FC236}">
                <a16:creationId xmlns:a16="http://schemas.microsoft.com/office/drawing/2014/main" id="{661397A4-4A9C-7A22-669C-7A3E9C009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r="-1" b="1335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6">
            <a:extLst>
              <a:ext uri="{FF2B5EF4-FFF2-40B4-BE49-F238E27FC236}">
                <a16:creationId xmlns:a16="http://schemas.microsoft.com/office/drawing/2014/main" id="{9ECF3F94-1B80-4742-AF99-6C984892DF0A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cap="all"/>
              <a:t>Inspection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1D4E7D-C034-4548-B235-884FC296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043" y="2015732"/>
            <a:ext cx="9984811" cy="3450613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341313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PHA schedules Initial Housing Quality Standards (HQS) inspection </a:t>
            </a:r>
          </a:p>
          <a:p>
            <a:pPr marL="341313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5-10 business days after unit owner screening is completed</a:t>
            </a:r>
          </a:p>
          <a:p>
            <a:pPr marL="341313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Unit owner or property manager must be present at the inspection</a:t>
            </a:r>
          </a:p>
          <a:p>
            <a:pPr marL="341313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Property should be vacant with no personal property inside except appliances being conveyed with the unit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591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rtoon checklist and pencil">
            <a:extLst>
              <a:ext uri="{FF2B5EF4-FFF2-40B4-BE49-F238E27FC236}">
                <a16:creationId xmlns:a16="http://schemas.microsoft.com/office/drawing/2014/main" id="{661397A4-4A9C-7A22-669C-7A3E9C009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r="-1" b="1335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6">
            <a:extLst>
              <a:ext uri="{FF2B5EF4-FFF2-40B4-BE49-F238E27FC236}">
                <a16:creationId xmlns:a16="http://schemas.microsoft.com/office/drawing/2014/main" id="{9ECF3F94-1B80-4742-AF99-6C984892DF0A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cap="all"/>
              <a:t>Inspection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1D4E7D-C034-4548-B235-884FC296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043" y="2015732"/>
            <a:ext cx="9984811" cy="3450613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341313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Utilities on</a:t>
            </a:r>
          </a:p>
          <a:p>
            <a:pPr marL="3413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All areas of the unit that the tenant will have access to must be available to the inspector</a:t>
            </a:r>
          </a:p>
          <a:p>
            <a:pPr marL="341313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Attic, crawlspace, utility boxes, and garages should be accessible to the inspector.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5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rtoon checklist and pencil">
            <a:extLst>
              <a:ext uri="{FF2B5EF4-FFF2-40B4-BE49-F238E27FC236}">
                <a16:creationId xmlns:a16="http://schemas.microsoft.com/office/drawing/2014/main" id="{661397A4-4A9C-7A22-669C-7A3E9C009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r="-1" b="1335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6">
            <a:extLst>
              <a:ext uri="{FF2B5EF4-FFF2-40B4-BE49-F238E27FC236}">
                <a16:creationId xmlns:a16="http://schemas.microsoft.com/office/drawing/2014/main" id="{9ECF3F94-1B80-4742-AF99-6C984892DF0A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cap="all"/>
              <a:t>Inspection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1D4E7D-C034-4548-B235-884FC296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043" y="2015732"/>
            <a:ext cx="9984811" cy="3450613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341313" marR="0" indent="-34131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looking at cosmetic items unless it poses a health or safety risk</a:t>
            </a:r>
          </a:p>
          <a:p>
            <a:pPr marL="341313" marR="0" indent="-34131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Floor coverings, paint (exception lead paint hazards), blinds or other window coverings, landscaping, or décor.</a:t>
            </a:r>
            <a:r>
              <a:rPr lang="en-US" sz="2800" dirty="0"/>
              <a:t>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83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25941DC-6F03-64B5-A737-EB3E570EF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0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rtoon checklist and pencil">
            <a:extLst>
              <a:ext uri="{FF2B5EF4-FFF2-40B4-BE49-F238E27FC236}">
                <a16:creationId xmlns:a16="http://schemas.microsoft.com/office/drawing/2014/main" id="{661397A4-4A9C-7A22-669C-7A3E9C009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r="-1" b="1335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6">
            <a:extLst>
              <a:ext uri="{FF2B5EF4-FFF2-40B4-BE49-F238E27FC236}">
                <a16:creationId xmlns:a16="http://schemas.microsoft.com/office/drawing/2014/main" id="{9ECF3F94-1B80-4742-AF99-6C984892DF0A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cap="all"/>
              <a:t>Inspection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1D4E7D-C034-4548-B235-884FC296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2015732"/>
            <a:ext cx="9702304" cy="3450613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units must have the following rooms:</a:t>
            </a:r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Living Room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Kitchen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Bathroom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sleeping area (in a studio or efficiency this would be the living room)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397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9689" cy="1049235"/>
          </a:xfrm>
        </p:spPr>
        <p:txBody>
          <a:bodyPr>
            <a:normAutofit/>
          </a:bodyPr>
          <a:lstStyle/>
          <a:p>
            <a:r>
              <a:rPr lang="en-US" dirty="0"/>
              <a:t>Rent Determination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FEBA-8999-44A0-81D5-04BDE7FE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015732"/>
            <a:ext cx="6813903" cy="3450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PHA determines rent with the property owner &amp; computes amounts the tenant and PHA will pay.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Rent to Landlord may not exceed Payment Standard for area (see payment standard charts)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If Tenant paying any utilities, then Approved Rent may be reduced (see utility allowance charts)</a:t>
            </a:r>
          </a:p>
        </p:txBody>
      </p:sp>
      <p:pic>
        <p:nvPicPr>
          <p:cNvPr id="5" name="Picture 4" descr="A picture containing text, clipart, vector graphics">
            <a:extLst>
              <a:ext uri="{FF2B5EF4-FFF2-40B4-BE49-F238E27FC236}">
                <a16:creationId xmlns:a16="http://schemas.microsoft.com/office/drawing/2014/main" id="{C09AA215-9FBA-A0DF-1BF1-5235B9E50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6079" y="805583"/>
            <a:ext cx="3938343" cy="46607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D1F7AD-7DA0-E259-DCF7-07F6529A81FB}"/>
              </a:ext>
            </a:extLst>
          </p:cNvPr>
          <p:cNvSpPr txBox="1"/>
          <p:nvPr/>
        </p:nvSpPr>
        <p:spPr>
          <a:xfrm>
            <a:off x="8086079" y="5266290"/>
            <a:ext cx="2457724" cy="2000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dailyclipart.net/clipart/category/money-clip-ar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8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EE6935-2106-4E95-8471-BB2F39694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926950"/>
              </p:ext>
            </p:extLst>
          </p:nvPr>
        </p:nvGraphicFramePr>
        <p:xfrm>
          <a:off x="252248" y="428017"/>
          <a:ext cx="11296285" cy="552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649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9689" cy="1049235"/>
          </a:xfrm>
        </p:spPr>
        <p:txBody>
          <a:bodyPr>
            <a:normAutofit/>
          </a:bodyPr>
          <a:lstStyle/>
          <a:p>
            <a:r>
              <a:rPr lang="en-US" dirty="0"/>
              <a:t>Rent Determination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FEBA-8999-44A0-81D5-04BDE7FE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015732"/>
            <a:ext cx="6813903" cy="345061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Tenant pays 30-40% of adjusted monthly income for rent and a utility allowance = Total Tenant Payment (TTP)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PHA pays the remaining rent and utility allowance costs via a rental subsidy in the form of a Housing Assistance Payment (HAP) to the Landlord</a:t>
            </a:r>
          </a:p>
        </p:txBody>
      </p:sp>
      <p:pic>
        <p:nvPicPr>
          <p:cNvPr id="5" name="Picture 4" descr="A picture containing text, clipart, vector graphics">
            <a:extLst>
              <a:ext uri="{FF2B5EF4-FFF2-40B4-BE49-F238E27FC236}">
                <a16:creationId xmlns:a16="http://schemas.microsoft.com/office/drawing/2014/main" id="{C09AA215-9FBA-A0DF-1BF1-5235B9E50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6079" y="805583"/>
            <a:ext cx="3938343" cy="46607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D1F7AD-7DA0-E259-DCF7-07F6529A81FB}"/>
              </a:ext>
            </a:extLst>
          </p:cNvPr>
          <p:cNvSpPr txBox="1"/>
          <p:nvPr/>
        </p:nvSpPr>
        <p:spPr>
          <a:xfrm>
            <a:off x="8086079" y="5266290"/>
            <a:ext cx="2457724" cy="2000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dailyclipart.net/clipart/category/money-clip-ar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18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4" y="753182"/>
            <a:ext cx="9934575" cy="698493"/>
          </a:xfrm>
        </p:spPr>
        <p:txBody>
          <a:bodyPr/>
          <a:lstStyle/>
          <a:p>
            <a:r>
              <a:rPr lang="en-US" dirty="0"/>
              <a:t>Lease paperwork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FEBA-8999-44A0-81D5-04BDE7FE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3" y="1964987"/>
            <a:ext cx="10683451" cy="4139831"/>
          </a:xfrm>
        </p:spPr>
        <p:txBody>
          <a:bodyPr>
            <a:noAutofit/>
          </a:bodyPr>
          <a:lstStyle/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800" dirty="0"/>
              <a:t>Landlord &amp; PHA sign Housing Assistance Payment (HAP)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800" dirty="0"/>
              <a:t>Landlord &amp; Tenant sign One Year Lease (12 Months)</a:t>
            </a:r>
          </a:p>
          <a:p>
            <a:pPr marL="461963" indent="-461963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HUD Issued Tenancy Addendum Required</a:t>
            </a:r>
          </a:p>
          <a:p>
            <a:pPr marL="461963" indent="-461963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Required Property Disclosures Signed</a:t>
            </a:r>
          </a:p>
          <a:p>
            <a:pPr marL="854075" lvl="1" indent="-396875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600" dirty="0"/>
              <a:t>Lead Paint (built prior to 1978)</a:t>
            </a:r>
          </a:p>
          <a:p>
            <a:pPr marL="854075" lvl="1" indent="-396875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600" dirty="0"/>
              <a:t>Radon (if elevated &amp; NOT mitigated)</a:t>
            </a:r>
          </a:p>
          <a:p>
            <a:pPr marL="0" lv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BD75D-EC18-413E-BB05-913C0941AD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64" y="3426002"/>
            <a:ext cx="3365736" cy="2678816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445786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4" y="968284"/>
            <a:ext cx="9991725" cy="698493"/>
          </a:xfrm>
        </p:spPr>
        <p:txBody>
          <a:bodyPr/>
          <a:lstStyle/>
          <a:p>
            <a:r>
              <a:rPr lang="en-US" dirty="0"/>
              <a:t>Lease paperwork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FEBA-8999-44A0-81D5-04BDE7FE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3" y="2046518"/>
            <a:ext cx="10683451" cy="4058300"/>
          </a:xfrm>
        </p:spPr>
        <p:txBody>
          <a:bodyPr>
            <a:noAutofit/>
          </a:bodyPr>
          <a:lstStyle/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800" dirty="0"/>
              <a:t>Tenant pays security deposit/move-in fee directly to Landlord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800" dirty="0"/>
              <a:t>Tenant pays their portion of 1</a:t>
            </a:r>
            <a:r>
              <a:rPr lang="en-US" sz="2800" baseline="30000" dirty="0"/>
              <a:t>st</a:t>
            </a:r>
            <a:r>
              <a:rPr lang="en-US" sz="2800" dirty="0"/>
              <a:t> month’s rent directly to Landlord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PHA payment may be up to 3 weeks later then every month at beginning of month</a:t>
            </a:r>
            <a:endParaRPr lang="en-US" sz="2600" dirty="0"/>
          </a:p>
          <a:p>
            <a:pPr marL="0" lv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BD75D-EC18-413E-BB05-913C0941AD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26" y="3996103"/>
            <a:ext cx="2652374" cy="2217463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417101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3D316BB-4B6E-4500-93E9-CF0FD8085CA8}"/>
              </a:ext>
            </a:extLst>
          </p:cNvPr>
          <p:cNvGraphicFramePr/>
          <p:nvPr/>
        </p:nvGraphicFramePr>
        <p:xfrm>
          <a:off x="477982" y="374073"/>
          <a:ext cx="11544299" cy="622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985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/>
              <a:t>Landlord’s Rights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FEBA-8999-44A0-81D5-04BDE7FE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7530496" cy="345061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Enforce the lease with their tenant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May terminate the tenancy for: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600" dirty="0"/>
              <a:t>Serious or repeated violation of the terms and conditions of the lease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600" dirty="0"/>
              <a:t>Violation of federal, state or local law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600" dirty="0"/>
              <a:t>Criminal activity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600" dirty="0"/>
              <a:t>Other good cause</a:t>
            </a:r>
          </a:p>
        </p:txBody>
      </p:sp>
      <p:pic>
        <p:nvPicPr>
          <p:cNvPr id="5" name="Picture 4" descr="Like Panda">
            <a:extLst>
              <a:ext uri="{FF2B5EF4-FFF2-40B4-BE49-F238E27FC236}">
                <a16:creationId xmlns:a16="http://schemas.microsoft.com/office/drawing/2014/main" id="{566A0043-B638-3439-523C-AA1275226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31" y="2078149"/>
            <a:ext cx="2926098" cy="2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87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/>
              <a:t>Landlord’s Responsibility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FEBA-8999-44A0-81D5-04BDE7FE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6" y="2015734"/>
            <a:ext cx="7711579" cy="345061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May request a rent increase from PHA as of the anniversary end date of the HAP contract (capped by rent reasonableness)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60-day notice required to PHA &amp; tenant of any increases, renewal, or termination of lease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Tenant is responsible for all damages to the unit (except normal wear &amp; tear)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5F57F7EB-F0DB-8363-07A5-171AE23BB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6456" y="2277991"/>
            <a:ext cx="2926098" cy="2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8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/>
              <a:t>Landlord’s Responsibility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FEBA-8999-44A0-81D5-04BDE7FE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6" y="2015734"/>
            <a:ext cx="7711579" cy="345061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Comply with the Lease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Collect the tenant's share of the rent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Make timely repairs and keep the unit in good condition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Comply with federal, state, and local regulations, fair housing laws, and landlord-tenant laws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Permit inspections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5F57F7EB-F0DB-8363-07A5-171AE23BB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6456" y="2277991"/>
            <a:ext cx="2926098" cy="2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5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325941DC-6F03-64B5-A737-EB3E570EF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1" b="98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52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/>
              <a:t>Landlord May NOT</a:t>
            </a:r>
            <a:endParaRPr lang="en-US" dirty="0"/>
          </a:p>
        </p:txBody>
      </p:sp>
      <p:pic>
        <p:nvPicPr>
          <p:cNvPr id="5" name="Graphic 4" descr="No sign with solid fill">
            <a:extLst>
              <a:ext uri="{FF2B5EF4-FFF2-40B4-BE49-F238E27FC236}">
                <a16:creationId xmlns:a16="http://schemas.microsoft.com/office/drawing/2014/main" id="{93811C75-89BD-54AB-241C-FDB2CBB5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562" y="2094016"/>
            <a:ext cx="2926098" cy="29260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FEBA-8999-44A0-81D5-04BDE7FE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2015734"/>
            <a:ext cx="7473454" cy="3450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Accept any payment outside of the lease that is not approved in writing by the PHA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Accept any payment for “rent” of appliances or other items inside the unit unless approved in writing by the PHA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Allow any other individuals to occupy the property than those listed on the lease unless approved by the PHA</a:t>
            </a:r>
          </a:p>
          <a:p>
            <a:pPr marL="0" lvl="0" indent="0">
              <a:spcAft>
                <a:spcPts val="1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49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077E0A7-FF84-F13A-8034-1B722E44B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370" b="3587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EEB0E-42DB-AEE7-07B7-A4CFCBDC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Mobility &amp; opportunity areas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FCC04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8BDBB-9A71-1D57-8040-3BC6C67D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7493039" cy="4021267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CC04A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E"/>
                </a:solidFill>
              </a:rPr>
              <a:t>1</a:t>
            </a:r>
            <a:r>
              <a:rPr lang="en-US" sz="2800" baseline="30000" dirty="0">
                <a:solidFill>
                  <a:srgbClr val="FFFFFE"/>
                </a:solidFill>
              </a:rPr>
              <a:t>st</a:t>
            </a:r>
            <a:r>
              <a:rPr lang="en-US" sz="2800" dirty="0">
                <a:solidFill>
                  <a:srgbClr val="FFFFFE"/>
                </a:solidFill>
              </a:rPr>
              <a:t> time Landlords</a:t>
            </a:r>
          </a:p>
          <a:p>
            <a:pPr marL="457200" indent="-457200">
              <a:buClr>
                <a:srgbClr val="FCC04A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E"/>
                </a:solidFill>
              </a:rPr>
              <a:t>Designated zip codes</a:t>
            </a:r>
          </a:p>
          <a:p>
            <a:pPr marL="457200" indent="-457200">
              <a:buClr>
                <a:srgbClr val="FCC04A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E"/>
                </a:solidFill>
              </a:rPr>
              <a:t>Higher rent possible</a:t>
            </a:r>
          </a:p>
          <a:p>
            <a:pPr marL="457200" indent="-457200">
              <a:buClr>
                <a:srgbClr val="FCC04A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E"/>
                </a:solidFill>
              </a:rPr>
              <a:t>Landlord incentives</a:t>
            </a:r>
          </a:p>
          <a:p>
            <a:pPr marL="457200" indent="-457200">
              <a:buClr>
                <a:srgbClr val="FCC04A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E"/>
                </a:solidFill>
              </a:rPr>
              <a:t>Check PHA website for list &amp;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4030006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A379359-4711-EB93-07AC-182267416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9921" y="191006"/>
            <a:ext cx="7665398" cy="403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86356F-C08C-2AA2-303E-3656A1FB7C27}"/>
              </a:ext>
            </a:extLst>
          </p:cNvPr>
          <p:cNvSpPr txBox="1"/>
          <p:nvPr/>
        </p:nvSpPr>
        <p:spPr>
          <a:xfrm>
            <a:off x="778210" y="3198168"/>
            <a:ext cx="92781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freepngimg.com/png/19307-thank-you-free-png-imag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87341907-BFAF-E069-DF2B-FD214B0CE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73885" y="2295728"/>
            <a:ext cx="4458194" cy="32105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BA6849-1CEC-9D37-D9D1-4FF3973E7C70}"/>
              </a:ext>
            </a:extLst>
          </p:cNvPr>
          <p:cNvSpPr txBox="1"/>
          <p:nvPr/>
        </p:nvSpPr>
        <p:spPr>
          <a:xfrm>
            <a:off x="9148713" y="5633690"/>
            <a:ext cx="26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freepngimg.com/png/85354-text-question-blog-questions-logo-an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3888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941DC-6F03-64B5-A737-EB3E570EF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71116A-DB49-4E4B-8E90-45A1FFE9761D}"/>
              </a:ext>
            </a:extLst>
          </p:cNvPr>
          <p:cNvSpPr txBox="1"/>
          <p:nvPr/>
        </p:nvSpPr>
        <p:spPr>
          <a:xfrm>
            <a:off x="692425" y="953459"/>
            <a:ext cx="108071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marR="0" indent="-46196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household income &lt;  80% of the area median income</a:t>
            </a:r>
          </a:p>
          <a:p>
            <a:pPr marL="461963" marR="0" indent="-46196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 metro area and/or county has own income limits </a:t>
            </a:r>
          </a:p>
          <a:p>
            <a:pPr marL="461963" marR="0" indent="-46196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oucher holder may have qualified for the program in one area but no longer qualify in another if the income limits are lower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9ECF3F94-1B80-4742-AF99-6C984892DF0A}"/>
              </a:ext>
            </a:extLst>
          </p:cNvPr>
          <p:cNvSpPr txBox="1">
            <a:spLocks/>
          </p:cNvSpPr>
          <p:nvPr/>
        </p:nvSpPr>
        <p:spPr>
          <a:xfrm>
            <a:off x="824143" y="329677"/>
            <a:ext cx="9185366" cy="623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Qualifying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A485BAB-F0AA-49DA-90B2-9B493D0529B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4403371"/>
              </p:ext>
            </p:extLst>
          </p:nvPr>
        </p:nvGraphicFramePr>
        <p:xfrm>
          <a:off x="452847" y="4104323"/>
          <a:ext cx="11046725" cy="1643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039">
                  <a:extLst>
                    <a:ext uri="{9D8B030D-6E8A-4147-A177-3AD203B41FA5}">
                      <a16:colId xmlns:a16="http://schemas.microsoft.com/office/drawing/2014/main" val="2934009411"/>
                    </a:ext>
                  </a:extLst>
                </a:gridCol>
                <a:gridCol w="1085426">
                  <a:extLst>
                    <a:ext uri="{9D8B030D-6E8A-4147-A177-3AD203B41FA5}">
                      <a16:colId xmlns:a16="http://schemas.microsoft.com/office/drawing/2014/main" val="1275231947"/>
                    </a:ext>
                  </a:extLst>
                </a:gridCol>
                <a:gridCol w="1165480">
                  <a:extLst>
                    <a:ext uri="{9D8B030D-6E8A-4147-A177-3AD203B41FA5}">
                      <a16:colId xmlns:a16="http://schemas.microsoft.com/office/drawing/2014/main" val="1106906494"/>
                    </a:ext>
                  </a:extLst>
                </a:gridCol>
                <a:gridCol w="1237201">
                  <a:extLst>
                    <a:ext uri="{9D8B030D-6E8A-4147-A177-3AD203B41FA5}">
                      <a16:colId xmlns:a16="http://schemas.microsoft.com/office/drawing/2014/main" val="978970955"/>
                    </a:ext>
                  </a:extLst>
                </a:gridCol>
                <a:gridCol w="1237202">
                  <a:extLst>
                    <a:ext uri="{9D8B030D-6E8A-4147-A177-3AD203B41FA5}">
                      <a16:colId xmlns:a16="http://schemas.microsoft.com/office/drawing/2014/main" val="3068994590"/>
                    </a:ext>
                  </a:extLst>
                </a:gridCol>
                <a:gridCol w="1129619">
                  <a:extLst>
                    <a:ext uri="{9D8B030D-6E8A-4147-A177-3AD203B41FA5}">
                      <a16:colId xmlns:a16="http://schemas.microsoft.com/office/drawing/2014/main" val="1582164204"/>
                    </a:ext>
                  </a:extLst>
                </a:gridCol>
                <a:gridCol w="1183411">
                  <a:extLst>
                    <a:ext uri="{9D8B030D-6E8A-4147-A177-3AD203B41FA5}">
                      <a16:colId xmlns:a16="http://schemas.microsoft.com/office/drawing/2014/main" val="3547849310"/>
                    </a:ext>
                  </a:extLst>
                </a:gridCol>
                <a:gridCol w="1308924">
                  <a:extLst>
                    <a:ext uri="{9D8B030D-6E8A-4147-A177-3AD203B41FA5}">
                      <a16:colId xmlns:a16="http://schemas.microsoft.com/office/drawing/2014/main" val="356182273"/>
                    </a:ext>
                  </a:extLst>
                </a:gridCol>
                <a:gridCol w="1236423">
                  <a:extLst>
                    <a:ext uri="{9D8B030D-6E8A-4147-A177-3AD203B41FA5}">
                      <a16:colId xmlns:a16="http://schemas.microsoft.com/office/drawing/2014/main" val="2229998961"/>
                    </a:ext>
                  </a:extLst>
                </a:gridCol>
              </a:tblGrid>
              <a:tr h="655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Household Size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709329"/>
                  </a:ext>
                </a:extLst>
              </a:tr>
              <a:tr h="964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Maximum Income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$58,350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$66,700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$75,050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$83,350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$90,050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$96,700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$103,400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$110,050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6413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FA34921-3081-4A31-8903-5059BA3DD1A0}"/>
              </a:ext>
            </a:extLst>
          </p:cNvPr>
          <p:cNvSpPr txBox="1"/>
          <p:nvPr/>
        </p:nvSpPr>
        <p:spPr>
          <a:xfrm>
            <a:off x="665921" y="3510052"/>
            <a:ext cx="11073233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2022 Chicago-Joliet-Naperville Metro FMR maximum household income may not exceed: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8A082-5F54-4F97-BF41-8905757B1C6B}"/>
              </a:ext>
            </a:extLst>
          </p:cNvPr>
          <p:cNvSpPr txBox="1"/>
          <p:nvPr/>
        </p:nvSpPr>
        <p:spPr>
          <a:xfrm>
            <a:off x="3130825" y="5747488"/>
            <a:ext cx="86083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https://www.huduser.gov/portal/datasets/il/il2020/select_Geography.odn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3670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8AC827-DE41-4D3E-A58A-7459D979E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289304"/>
            <a:ext cx="3163122" cy="4279393"/>
          </a:xfrm>
        </p:spPr>
        <p:txBody>
          <a:bodyPr anchor="ctr">
            <a:normAutofit/>
          </a:bodyPr>
          <a:lstStyle/>
          <a:p>
            <a:r>
              <a:rPr lang="en-US" b="1" dirty="0"/>
              <a:t>Benefits for Landlords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AD7B33-B27E-4BD4-BE9C-A3698E433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80324" y="957031"/>
            <a:ext cx="6574529" cy="4943939"/>
            <a:chOff x="7807230" y="2012810"/>
            <a:chExt cx="3251252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D039DC-5A65-400A-9CD6-F9725D1B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3A47B2-ECD5-4DBE-A76C-FBFBFE127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197647C-4C56-4F84-ABC7-9E6F3E678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360" y="1292111"/>
            <a:ext cx="5934456" cy="4279392"/>
          </a:xfrm>
          <a:prstGeom prst="rect">
            <a:avLst/>
          </a:prstGeom>
          <a:solidFill>
            <a:schemeClr val="bg2"/>
          </a:solidFill>
          <a:ln w="3175" cap="sq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FEBA-8999-44A0-81D5-04BDE7FE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091" y="1598346"/>
            <a:ext cx="5612725" cy="3642379"/>
          </a:xfrm>
        </p:spPr>
        <p:txBody>
          <a:bodyPr anchor="ctr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Assurance of prompt payment of subsidy each month.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Decreased vacancy rates and delinquencies.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Reduced turnovers and related expenses.</a:t>
            </a:r>
          </a:p>
        </p:txBody>
      </p:sp>
    </p:spTree>
    <p:extLst>
      <p:ext uri="{BB962C8B-B14F-4D97-AF65-F5344CB8AC3E}">
        <p14:creationId xmlns:p14="http://schemas.microsoft.com/office/powerpoint/2010/main" val="114463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8AC827-DE41-4D3E-A58A-7459D979E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289304"/>
            <a:ext cx="3163122" cy="4279393"/>
          </a:xfrm>
        </p:spPr>
        <p:txBody>
          <a:bodyPr anchor="ctr">
            <a:normAutofit/>
          </a:bodyPr>
          <a:lstStyle/>
          <a:p>
            <a:r>
              <a:rPr lang="en-US" b="1" dirty="0"/>
              <a:t>Benefits for Landlords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AD7B33-B27E-4BD4-BE9C-A3698E433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80324" y="957031"/>
            <a:ext cx="6574529" cy="4943939"/>
            <a:chOff x="7807230" y="2012810"/>
            <a:chExt cx="3251252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D039DC-5A65-400A-9CD6-F9725D1B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3A47B2-ECD5-4DBE-A76C-FBFBFE127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197647C-4C56-4F84-ABC7-9E6F3E678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360" y="1292111"/>
            <a:ext cx="5934456" cy="4279392"/>
          </a:xfrm>
          <a:prstGeom prst="rect">
            <a:avLst/>
          </a:prstGeom>
          <a:solidFill>
            <a:schemeClr val="bg2"/>
          </a:solidFill>
          <a:ln w="3175" cap="sq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FEBA-8999-44A0-81D5-04BDE7FE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091" y="1598346"/>
            <a:ext cx="5612725" cy="3642379"/>
          </a:xfrm>
        </p:spPr>
        <p:txBody>
          <a:bodyPr anchor="ctr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No-cost property inspections.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Opportunity to upgrade property and rental structure.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Ready pool of motivated applicants for vacancies</a:t>
            </a:r>
          </a:p>
        </p:txBody>
      </p:sp>
    </p:spTree>
    <p:extLst>
      <p:ext uri="{BB962C8B-B14F-4D97-AF65-F5344CB8AC3E}">
        <p14:creationId xmlns:p14="http://schemas.microsoft.com/office/powerpoint/2010/main" val="167732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2872-299C-4D7F-A97E-12704B77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Public Housing Authority (PHA)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6E56716-FB16-29F9-F175-93B6619B3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95474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74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BB61-3745-AD6F-0475-F04D064F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PUBLIC HOUSING AUTHORTIES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5D3B5-5729-C695-3211-EB55D6A8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417" y="2015732"/>
            <a:ext cx="9712437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Housing Authority of Cook County: </a:t>
            </a:r>
            <a:r>
              <a:rPr lang="en-US" sz="2800" dirty="0">
                <a:hlinkClick r:id="rId2"/>
              </a:rPr>
              <a:t>https://thehacc.org/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DuPage Housing Authority: </a:t>
            </a:r>
            <a:r>
              <a:rPr lang="en-US" sz="2800" dirty="0">
                <a:hlinkClick r:id="rId3"/>
              </a:rPr>
              <a:t>https://www.dupagehousing.org/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Kendall Housing Authority: </a:t>
            </a:r>
            <a:r>
              <a:rPr lang="en-US" sz="2800" dirty="0">
                <a:hlinkClick r:id="rId3"/>
              </a:rPr>
              <a:t>https://www.dupagehousing.org/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Housing Authority of Elgin: </a:t>
            </a:r>
            <a:r>
              <a:rPr lang="en-US" sz="2800" dirty="0">
                <a:hlinkClick r:id="rId4"/>
              </a:rPr>
              <a:t>https://www.haelgin.org/</a:t>
            </a:r>
            <a:endParaRPr lang="en-US" sz="2800" dirty="0"/>
          </a:p>
        </p:txBody>
      </p:sp>
      <p:pic>
        <p:nvPicPr>
          <p:cNvPr id="4" name="Picture 2" descr="DuPage &amp; Kendall Housing Authority Logo">
            <a:extLst>
              <a:ext uri="{FF2B5EF4-FFF2-40B4-BE49-F238E27FC236}">
                <a16:creationId xmlns:a16="http://schemas.microsoft.com/office/drawing/2014/main" id="{324C891D-0CCF-1ED3-21B7-B7A95146E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3297" y="5215910"/>
            <a:ext cx="1958014" cy="56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497C8-131C-0529-C2AE-397CB55D5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331" y="5056388"/>
            <a:ext cx="2192796" cy="819914"/>
          </a:xfrm>
          <a:prstGeom prst="rect">
            <a:avLst/>
          </a:prstGeom>
        </p:spPr>
      </p:pic>
      <p:pic>
        <p:nvPicPr>
          <p:cNvPr id="9" name="Picture 14" descr="Housing Authority of Elgin">
            <a:extLst>
              <a:ext uri="{FF2B5EF4-FFF2-40B4-BE49-F238E27FC236}">
                <a16:creationId xmlns:a16="http://schemas.microsoft.com/office/drawing/2014/main" id="{A7F53B4F-F0B5-BF0C-E0D3-9DE5DE5C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40" y="5160884"/>
            <a:ext cx="2361352" cy="8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6849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309</TotalTime>
  <Words>1129</Words>
  <Application>Microsoft Office PowerPoint</Application>
  <PresentationFormat>Widescreen</PresentationFormat>
  <Paragraphs>165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Gill Sans MT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for Landlords</vt:lpstr>
      <vt:lpstr>Benefits for Landlords</vt:lpstr>
      <vt:lpstr>Public Housing Authority (PHA)</vt:lpstr>
      <vt:lpstr>AREA PUBLIC HOUSING AUTHORTIES</vt:lpstr>
      <vt:lpstr>AREA PUBLIC HOUSING AUTHORTIES</vt:lpstr>
      <vt:lpstr>Tenant Selection </vt:lpstr>
      <vt:lpstr>Request for Tenancy Approval</vt:lpstr>
      <vt:lpstr>PowerPoint Presentation</vt:lpstr>
      <vt:lpstr>PowerPoint Presentation</vt:lpstr>
      <vt:lpstr>PowerPoint Presentation</vt:lpstr>
      <vt:lpstr>Landlord Process</vt:lpstr>
      <vt:lpstr>PowerPoint Presentation</vt:lpstr>
      <vt:lpstr>PowerPoint Presentation</vt:lpstr>
      <vt:lpstr>PowerPoint Presentation</vt:lpstr>
      <vt:lpstr>PowerPoint Presentation</vt:lpstr>
      <vt:lpstr>Rent Determination</vt:lpstr>
      <vt:lpstr>PowerPoint Presentation</vt:lpstr>
      <vt:lpstr>Rent Determination</vt:lpstr>
      <vt:lpstr>Lease paperwork</vt:lpstr>
      <vt:lpstr>Lease paperwork</vt:lpstr>
      <vt:lpstr>PowerPoint Presentation</vt:lpstr>
      <vt:lpstr>Landlord’s Rights</vt:lpstr>
      <vt:lpstr>Landlord’s Responsibility</vt:lpstr>
      <vt:lpstr>Landlord’s Responsibility</vt:lpstr>
      <vt:lpstr>Landlord May NOT</vt:lpstr>
      <vt:lpstr>Mobility &amp; opportunity areas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Panzek</dc:creator>
  <cp:lastModifiedBy>Annette Panzek</cp:lastModifiedBy>
  <cp:revision>17</cp:revision>
  <dcterms:created xsi:type="dcterms:W3CDTF">2022-11-04T21:50:51Z</dcterms:created>
  <dcterms:modified xsi:type="dcterms:W3CDTF">2022-11-06T16:48:44Z</dcterms:modified>
</cp:coreProperties>
</file>