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70" r:id="rId4"/>
    <p:sldId id="266" r:id="rId5"/>
    <p:sldId id="27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78912" autoAdjust="0"/>
  </p:normalViewPr>
  <p:slideViewPr>
    <p:cSldViewPr snapToGrid="0" snapToObjects="1">
      <p:cViewPr varScale="1">
        <p:scale>
          <a:sx n="53" d="100"/>
          <a:sy n="53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1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6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tte@succeedwithmore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Libre Franklin" panose="00000500000000000000" pitchFamily="2" charset="0"/>
              </a:rPr>
              <a:t>FEBRUARY 2023</a:t>
            </a:r>
            <a:endParaRPr lang="en-US" sz="3600" b="1" dirty="0">
              <a:solidFill>
                <a:schemeClr val="tx2"/>
              </a:solidFill>
              <a:latin typeface="Libre Franklin" panose="000005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2023 COOK COUNTY 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74" y="1708044"/>
            <a:ext cx="97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The Cook County Lease for 2023 is now </a:t>
            </a:r>
            <a:r>
              <a:rPr lang="en-US" sz="28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available </a:t>
            </a:r>
            <a:endParaRPr lang="en-US" sz="2800" b="1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(log-in required</a:t>
            </a:r>
            <a:r>
              <a:rPr lang="en-US" sz="28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)!</a:t>
            </a:r>
            <a:endParaRPr lang="en-US" sz="2800" b="1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3851" y="2803717"/>
            <a:ext cx="7785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SucceedwithMORe.com/</a:t>
            </a:r>
            <a:r>
              <a:rPr lang="en-US" dirty="0" err="1" smtClean="0">
                <a:solidFill>
                  <a:srgbClr val="002060"/>
                </a:solidFill>
                <a:latin typeface="Libre Franklin" panose="00000500000000000000" pitchFamily="2" charset="0"/>
              </a:rPr>
              <a:t>globalassets</a:t>
            </a:r>
            <a:r>
              <a:rPr lang="en-US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/member-locked-files/contracts-and-forms/residential-property/cook-county-lease.pdf</a:t>
            </a:r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72" y="3722914"/>
            <a:ext cx="4914538" cy="23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CODE OF ETHICS (CITATION) UPDATE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3414" y="1732461"/>
            <a:ext cx="89088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Libre Franklin" panose="00000500000000000000" pitchFamily="2" charset="0"/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tandard of Practice 1-8 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was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added to the citation policy at NAR and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</a:rPr>
              <a:t>Mainstreet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with a  $250 fine: </a:t>
            </a:r>
          </a:p>
          <a:p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 </a:t>
            </a:r>
          </a:p>
          <a:p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Failure on the part of a buyer’s/tenant’s broker to provide, as soon as practical, a written affirmation to the listing broker stating that the counter-offer has been submitted to the buyers/tenants, or a written notification that the buyers/tenants have waived the obligation to have the counter-offer presented.</a:t>
            </a: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158938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CAPITOL CONFERENCE</a:t>
            </a:r>
            <a:endParaRPr lang="en-US" sz="2800" b="1" dirty="0"/>
          </a:p>
        </p:txBody>
      </p:sp>
      <p:sp>
        <p:nvSpPr>
          <p:cNvPr id="5" name="AutoShape 2" descr="Faces of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Faces of Cha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423851"/>
            <a:ext cx="9091470" cy="47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647" y="6183823"/>
            <a:ext cx="4429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Libre Franklin" panose="00000500000000000000" pitchFamily="2" charset="0"/>
              </a:rPr>
              <a:t>C2EX.REALTOR</a:t>
            </a:r>
            <a:r>
              <a:rPr lang="en-US" sz="2400" dirty="0">
                <a:latin typeface="Libre Franklin" panose="00000500000000000000" pitchFamily="2" charset="0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COMMITMENT TO EXCELLENCE (C2EX)</a:t>
            </a:r>
          </a:p>
        </p:txBody>
      </p:sp>
      <p:sp>
        <p:nvSpPr>
          <p:cNvPr id="2" name="Rectangle 1"/>
          <p:cNvSpPr/>
          <p:nvPr/>
        </p:nvSpPr>
        <p:spPr>
          <a:xfrm>
            <a:off x="92766" y="1601833"/>
            <a:ext cx="56121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Completed your C2EX endorsement? If so, pick up your free shirt in Downers Grove </a:t>
            </a:r>
            <a:r>
              <a:rPr lang="en-US" sz="24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or email Lynette Mock at </a:t>
            </a:r>
            <a:r>
              <a:rPr lang="en-US" sz="2400" b="1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Lynnette@succeedwithmore.com</a:t>
            </a:r>
            <a:r>
              <a:rPr lang="en-US" sz="24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to schedule pick up in Tinley Park, Rolling Meadows, or Libertyville offices.</a:t>
            </a:r>
            <a:endParaRPr lang="en-US" sz="2400" b="1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pic>
        <p:nvPicPr>
          <p:cNvPr id="1026" name="Picture 2" descr="Commitment to Excellence (C2EX) | SMAR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937532"/>
            <a:ext cx="5722711" cy="30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b="13486"/>
          <a:stretch/>
        </p:blipFill>
        <p:spPr>
          <a:xfrm>
            <a:off x="1526781" y="4390157"/>
            <a:ext cx="2156944" cy="21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30" y="6129781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754" y="1386301"/>
            <a:ext cx="9770217" cy="44813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3.1.23		</a:t>
            </a:r>
            <a:r>
              <a:rPr lang="en-US" sz="1800" dirty="0" smtClean="0"/>
              <a:t>Be the Star: Creating Referrals That Stick (Hosted by YPN)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3.6.23	</a:t>
            </a:r>
            <a:r>
              <a:rPr lang="en-US" sz="1800" dirty="0" smtClean="0"/>
              <a:t>	Power of the PAC Trivia Night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3.7.23	</a:t>
            </a:r>
            <a:r>
              <a:rPr lang="en-US" sz="1800" dirty="0" smtClean="0"/>
              <a:t>	12 Hour Broker Management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3.7.23	</a:t>
            </a:r>
            <a:r>
              <a:rPr lang="en-US" sz="1800" dirty="0" smtClean="0"/>
              <a:t>	CSC: Certified Staging Consultant 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3.8.23   </a:t>
            </a:r>
            <a:r>
              <a:rPr lang="en-US" sz="1800" dirty="0" smtClean="0"/>
              <a:t>  </a:t>
            </a:r>
            <a:r>
              <a:rPr lang="en-US" sz="1800" dirty="0"/>
              <a:t>	</a:t>
            </a:r>
            <a:r>
              <a:rPr lang="en-US" sz="1800" b="1" dirty="0" smtClean="0"/>
              <a:t>Own Who You R: Celebrating Women in Real Estate</a:t>
            </a:r>
            <a:endParaRPr lang="en-US" sz="1800" b="1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3.13.23		</a:t>
            </a:r>
            <a:r>
              <a:rPr lang="en-US" sz="1800" dirty="0" smtClean="0"/>
              <a:t>12 </a:t>
            </a:r>
            <a:r>
              <a:rPr lang="en-US" sz="1800" dirty="0"/>
              <a:t>Hour Broker Management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3.13.23		</a:t>
            </a:r>
            <a:r>
              <a:rPr lang="en-US" sz="1800" dirty="0" smtClean="0"/>
              <a:t>Straighten Up! Strategies for Decluttering and Downsizing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3.13.23		</a:t>
            </a:r>
            <a:r>
              <a:rPr lang="en-US" sz="1800" dirty="0" smtClean="0"/>
              <a:t>Commercial Boot Camp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3.16.23		</a:t>
            </a:r>
            <a:r>
              <a:rPr lang="en-US" sz="1800" dirty="0" smtClean="0"/>
              <a:t>South Cook Confidential – Municipal Officials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3.17.23		</a:t>
            </a:r>
            <a:r>
              <a:rPr lang="en-US" sz="1800" dirty="0" smtClean="0"/>
              <a:t>Accessorizing Workshop for REALTORS®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3.20.23		</a:t>
            </a:r>
            <a:r>
              <a:rPr lang="en-US" sz="1800" dirty="0" smtClean="0"/>
              <a:t>SRS: Seller Representative Specialist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3.22.23</a:t>
            </a:r>
            <a:r>
              <a:rPr lang="en-US" sz="1800" dirty="0" smtClean="0"/>
              <a:t>		</a:t>
            </a:r>
            <a:r>
              <a:rPr lang="en-US" sz="1800" dirty="0"/>
              <a:t>12 Hour Broker </a:t>
            </a:r>
            <a:r>
              <a:rPr lang="en-US" sz="1800" dirty="0" smtClean="0"/>
              <a:t>Management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3.23.23</a:t>
            </a:r>
            <a:r>
              <a:rPr lang="en-US" sz="1800" dirty="0" smtClean="0"/>
              <a:t>		Coffee &amp; Conversation: Member Benefits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3.23.23		</a:t>
            </a:r>
            <a:r>
              <a:rPr lang="en-US" sz="1800" dirty="0" smtClean="0"/>
              <a:t>Team Strategies for Performance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3.28.23	</a:t>
            </a:r>
            <a:r>
              <a:rPr lang="en-US" sz="1800" dirty="0" smtClean="0"/>
              <a:t>	Solar for Real Estate Agents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dirty="0" smtClean="0"/>
              <a:t>3.28.23		</a:t>
            </a:r>
            <a:r>
              <a:rPr lang="en-US" sz="1800" dirty="0" smtClean="0"/>
              <a:t>Become a 1031 Exchange Expert to Grow Your Business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301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PowerPoint Presentation</vt:lpstr>
      <vt:lpstr>2023 COOK COUNTY LEASE</vt:lpstr>
      <vt:lpstr>CODE OF ETHICS (CITATION) UPDATE</vt:lpstr>
      <vt:lpstr>CAPITOL CONFERENCE</vt:lpstr>
      <vt:lpstr>COMMITMENT TO EXCELLENCE (C2EX)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129</cp:revision>
  <dcterms:created xsi:type="dcterms:W3CDTF">2021-12-13T14:49:37Z</dcterms:created>
  <dcterms:modified xsi:type="dcterms:W3CDTF">2023-02-13T19:48:34Z</dcterms:modified>
</cp:coreProperties>
</file>